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61"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7559675" cy="10691800"/>
  <p:embeddedFontLst>
    <p:embeddedFont>
      <p:font typeface="Robo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9" roundtripDataSignature="AMtx7mjmz912zJwvUDAwWrmglgjNBZYpU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slideMaster" Target="slideMasters/slideMaster3.xml"/><Relationship Id="rId6" Type="http://schemas.openxmlformats.org/officeDocument/2006/relationships/notesMaster" Target="notesMasters/notesMaster1.xml"/><Relationship Id="rId29" Type="http://customschemas.google.com/relationships/presentationmetadata" Target="meta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785dbeb65c_1_44: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g1785dbeb65c_1_44: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785dbeb65c_1_32: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g1785dbeb65c_1_32: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79df3b70f9_0_0: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g179df3b70f9_0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79df3b70f9_0_45: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g179df3b70f9_0_45: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79df3b70f9_0_19: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g179df3b70f9_0_19: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79df3b70f9_0_26: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g179df3b70f9_0_26: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179df3b70f9_0_35: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g179df3b70f9_0_35: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177362e2e95_0_0: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g177362e2e95_0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6: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6: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2: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3: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4: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4: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785dbeb65c_1_6: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g1785dbeb65c_1_6: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5: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5: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785dbeb65c_1_18: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g1785dbeb65c_1_18: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785dbeb65c_1_12: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g1785dbeb65c_1_12: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785dbeb65c_1_38:notes"/>
          <p:cNvSpPr txBox="1"/>
          <p:nvPr>
            <p:ph idx="1" type="body"/>
          </p:nvPr>
        </p:nvSpPr>
        <p:spPr>
          <a:xfrm>
            <a:off x="755950" y="5078600"/>
            <a:ext cx="60477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g1785dbeb65c_1_38: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0" name="Shape 10"/>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40" name="Shape 40"/>
        <p:cNvGrpSpPr/>
        <p:nvPr/>
      </p:nvGrpSpPr>
      <p:grpSpPr>
        <a:xfrm>
          <a:off x="0" y="0"/>
          <a:ext cx="0" cy="0"/>
          <a:chOff x="0" y="0"/>
          <a:chExt cx="0" cy="0"/>
        </a:xfrm>
      </p:grpSpPr>
      <p:sp>
        <p:nvSpPr>
          <p:cNvPr id="41" name="Google Shape;41;p21"/>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21"/>
          <p:cNvSpPr txBox="1"/>
          <p:nvPr>
            <p:ph idx="1" type="body"/>
          </p:nvPr>
        </p:nvSpPr>
        <p:spPr>
          <a:xfrm>
            <a:off x="457200" y="1203480"/>
            <a:ext cx="822924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3" name="Google Shape;43;p21"/>
          <p:cNvSpPr txBox="1"/>
          <p:nvPr>
            <p:ph idx="2"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4" name="Shape 44"/>
        <p:cNvGrpSpPr/>
        <p:nvPr/>
      </p:nvGrpSpPr>
      <p:grpSpPr>
        <a:xfrm>
          <a:off x="0" y="0"/>
          <a:ext cx="0" cy="0"/>
          <a:chOff x="0" y="0"/>
          <a:chExt cx="0" cy="0"/>
        </a:xfrm>
      </p:grpSpPr>
      <p:sp>
        <p:nvSpPr>
          <p:cNvPr id="45" name="Google Shape;45;p22"/>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22"/>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7" name="Google Shape;47;p22"/>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8" name="Google Shape;48;p22"/>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9" name="Google Shape;49;p22"/>
          <p:cNvSpPr txBox="1"/>
          <p:nvPr>
            <p:ph idx="4"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50" name="Shape 50"/>
        <p:cNvGrpSpPr/>
        <p:nvPr/>
      </p:nvGrpSpPr>
      <p:grpSpPr>
        <a:xfrm>
          <a:off x="0" y="0"/>
          <a:ext cx="0" cy="0"/>
          <a:chOff x="0" y="0"/>
          <a:chExt cx="0" cy="0"/>
        </a:xfrm>
      </p:grpSpPr>
      <p:sp>
        <p:nvSpPr>
          <p:cNvPr id="51" name="Google Shape;51;p23"/>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3"/>
          <p:cNvSpPr txBox="1"/>
          <p:nvPr>
            <p:ph idx="1" type="body"/>
          </p:nvPr>
        </p:nvSpPr>
        <p:spPr>
          <a:xfrm>
            <a:off x="457200" y="120348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3" name="Google Shape;53;p23"/>
          <p:cNvSpPr txBox="1"/>
          <p:nvPr>
            <p:ph idx="2" type="body"/>
          </p:nvPr>
        </p:nvSpPr>
        <p:spPr>
          <a:xfrm>
            <a:off x="3239640" y="120348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4" name="Google Shape;54;p23"/>
          <p:cNvSpPr txBox="1"/>
          <p:nvPr>
            <p:ph idx="3" type="body"/>
          </p:nvPr>
        </p:nvSpPr>
        <p:spPr>
          <a:xfrm>
            <a:off x="6022080" y="120348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5" name="Google Shape;55;p23"/>
          <p:cNvSpPr txBox="1"/>
          <p:nvPr>
            <p:ph idx="4" type="body"/>
          </p:nvPr>
        </p:nvSpPr>
        <p:spPr>
          <a:xfrm>
            <a:off x="457200" y="276192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6" name="Google Shape;56;p23"/>
          <p:cNvSpPr txBox="1"/>
          <p:nvPr>
            <p:ph idx="5" type="body"/>
          </p:nvPr>
        </p:nvSpPr>
        <p:spPr>
          <a:xfrm>
            <a:off x="3239640" y="276192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7" name="Google Shape;57;p23"/>
          <p:cNvSpPr txBox="1"/>
          <p:nvPr>
            <p:ph idx="6" type="body"/>
          </p:nvPr>
        </p:nvSpPr>
        <p:spPr>
          <a:xfrm>
            <a:off x="6022080" y="276192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3" name="Shape 63"/>
        <p:cNvGrpSpPr/>
        <p:nvPr/>
      </p:nvGrpSpPr>
      <p:grpSpPr>
        <a:xfrm>
          <a:off x="0" y="0"/>
          <a:ext cx="0" cy="0"/>
          <a:chOff x="0" y="0"/>
          <a:chExt cx="0" cy="0"/>
        </a:xfrm>
      </p:grpSpPr>
      <p:sp>
        <p:nvSpPr>
          <p:cNvPr id="64" name="Google Shape;64;p10"/>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5" name="Shape 65"/>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66" name="Shape 66"/>
        <p:cNvGrpSpPr/>
        <p:nvPr/>
      </p:nvGrpSpPr>
      <p:grpSpPr>
        <a:xfrm>
          <a:off x="0" y="0"/>
          <a:ext cx="0" cy="0"/>
          <a:chOff x="0" y="0"/>
          <a:chExt cx="0" cy="0"/>
        </a:xfrm>
      </p:grpSpPr>
      <p:sp>
        <p:nvSpPr>
          <p:cNvPr id="67" name="Google Shape;67;p25"/>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25"/>
          <p:cNvSpPr txBox="1"/>
          <p:nvPr>
            <p:ph idx="1" type="subTitle"/>
          </p:nvPr>
        </p:nvSpPr>
        <p:spPr>
          <a:xfrm>
            <a:off x="457200" y="1203480"/>
            <a:ext cx="8229240" cy="29829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69" name="Shape 69"/>
        <p:cNvGrpSpPr/>
        <p:nvPr/>
      </p:nvGrpSpPr>
      <p:grpSpPr>
        <a:xfrm>
          <a:off x="0" y="0"/>
          <a:ext cx="0" cy="0"/>
          <a:chOff x="0" y="0"/>
          <a:chExt cx="0" cy="0"/>
        </a:xfrm>
      </p:grpSpPr>
      <p:sp>
        <p:nvSpPr>
          <p:cNvPr id="70" name="Google Shape;70;p26"/>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6"/>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72" name="Shape 72"/>
        <p:cNvGrpSpPr/>
        <p:nvPr/>
      </p:nvGrpSpPr>
      <p:grpSpPr>
        <a:xfrm>
          <a:off x="0" y="0"/>
          <a:ext cx="0" cy="0"/>
          <a:chOff x="0" y="0"/>
          <a:chExt cx="0" cy="0"/>
        </a:xfrm>
      </p:grpSpPr>
      <p:sp>
        <p:nvSpPr>
          <p:cNvPr id="73" name="Google Shape;73;p27"/>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27"/>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75" name="Google Shape;75;p27"/>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76" name="Shape 76"/>
        <p:cNvGrpSpPr/>
        <p:nvPr/>
      </p:nvGrpSpPr>
      <p:grpSpPr>
        <a:xfrm>
          <a:off x="0" y="0"/>
          <a:ext cx="0" cy="0"/>
          <a:chOff x="0" y="0"/>
          <a:chExt cx="0" cy="0"/>
        </a:xfrm>
      </p:grpSpPr>
      <p:sp>
        <p:nvSpPr>
          <p:cNvPr id="77" name="Google Shape;77;p28"/>
          <p:cNvSpPr txBox="1"/>
          <p:nvPr>
            <p:ph idx="1" type="subTitle"/>
          </p:nvPr>
        </p:nvSpPr>
        <p:spPr>
          <a:xfrm>
            <a:off x="457200" y="205200"/>
            <a:ext cx="8229240" cy="39812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78" name="Shape 78"/>
        <p:cNvGrpSpPr/>
        <p:nvPr/>
      </p:nvGrpSpPr>
      <p:grpSpPr>
        <a:xfrm>
          <a:off x="0" y="0"/>
          <a:ext cx="0" cy="0"/>
          <a:chOff x="0" y="0"/>
          <a:chExt cx="0" cy="0"/>
        </a:xfrm>
      </p:grpSpPr>
      <p:sp>
        <p:nvSpPr>
          <p:cNvPr id="79" name="Google Shape;79;p29"/>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29"/>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1" name="Google Shape;81;p29"/>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2" name="Google Shape;82;p29"/>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1" name="Shape 11"/>
        <p:cNvGrpSpPr/>
        <p:nvPr/>
      </p:nvGrpSpPr>
      <p:grpSpPr>
        <a:xfrm>
          <a:off x="0" y="0"/>
          <a:ext cx="0" cy="0"/>
          <a:chOff x="0" y="0"/>
          <a:chExt cx="0" cy="0"/>
        </a:xfrm>
      </p:grpSpPr>
      <p:sp>
        <p:nvSpPr>
          <p:cNvPr id="12" name="Google Shape;12;p13"/>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3"/>
          <p:cNvSpPr txBox="1"/>
          <p:nvPr>
            <p:ph idx="1" type="subTitle"/>
          </p:nvPr>
        </p:nvSpPr>
        <p:spPr>
          <a:xfrm>
            <a:off x="457200" y="1203480"/>
            <a:ext cx="8229240" cy="29829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83" name="Shape 83"/>
        <p:cNvGrpSpPr/>
        <p:nvPr/>
      </p:nvGrpSpPr>
      <p:grpSpPr>
        <a:xfrm>
          <a:off x="0" y="0"/>
          <a:ext cx="0" cy="0"/>
          <a:chOff x="0" y="0"/>
          <a:chExt cx="0" cy="0"/>
        </a:xfrm>
      </p:grpSpPr>
      <p:sp>
        <p:nvSpPr>
          <p:cNvPr id="84" name="Google Shape;84;p30"/>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30"/>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6" name="Google Shape;86;p30"/>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7" name="Google Shape;87;p30"/>
          <p:cNvSpPr txBox="1"/>
          <p:nvPr>
            <p:ph idx="3"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88" name="Shape 88"/>
        <p:cNvGrpSpPr/>
        <p:nvPr/>
      </p:nvGrpSpPr>
      <p:grpSpPr>
        <a:xfrm>
          <a:off x="0" y="0"/>
          <a:ext cx="0" cy="0"/>
          <a:chOff x="0" y="0"/>
          <a:chExt cx="0" cy="0"/>
        </a:xfrm>
      </p:grpSpPr>
      <p:sp>
        <p:nvSpPr>
          <p:cNvPr id="89" name="Google Shape;89;p31"/>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31"/>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1" name="Google Shape;91;p31"/>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2" name="Google Shape;92;p31"/>
          <p:cNvSpPr txBox="1"/>
          <p:nvPr>
            <p:ph idx="3"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93" name="Shape 93"/>
        <p:cNvGrpSpPr/>
        <p:nvPr/>
      </p:nvGrpSpPr>
      <p:grpSpPr>
        <a:xfrm>
          <a:off x="0" y="0"/>
          <a:ext cx="0" cy="0"/>
          <a:chOff x="0" y="0"/>
          <a:chExt cx="0" cy="0"/>
        </a:xfrm>
      </p:grpSpPr>
      <p:sp>
        <p:nvSpPr>
          <p:cNvPr id="94" name="Google Shape;94;p32"/>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32"/>
          <p:cNvSpPr txBox="1"/>
          <p:nvPr>
            <p:ph idx="1" type="body"/>
          </p:nvPr>
        </p:nvSpPr>
        <p:spPr>
          <a:xfrm>
            <a:off x="457200" y="1203480"/>
            <a:ext cx="822924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6" name="Google Shape;96;p32"/>
          <p:cNvSpPr txBox="1"/>
          <p:nvPr>
            <p:ph idx="2"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97" name="Shape 97"/>
        <p:cNvGrpSpPr/>
        <p:nvPr/>
      </p:nvGrpSpPr>
      <p:grpSpPr>
        <a:xfrm>
          <a:off x="0" y="0"/>
          <a:ext cx="0" cy="0"/>
          <a:chOff x="0" y="0"/>
          <a:chExt cx="0" cy="0"/>
        </a:xfrm>
      </p:grpSpPr>
      <p:sp>
        <p:nvSpPr>
          <p:cNvPr id="98" name="Google Shape;98;p33"/>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33"/>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0" name="Google Shape;100;p33"/>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1" name="Google Shape;101;p33"/>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2" name="Google Shape;102;p33"/>
          <p:cNvSpPr txBox="1"/>
          <p:nvPr>
            <p:ph idx="4"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03" name="Shape 103"/>
        <p:cNvGrpSpPr/>
        <p:nvPr/>
      </p:nvGrpSpPr>
      <p:grpSpPr>
        <a:xfrm>
          <a:off x="0" y="0"/>
          <a:ext cx="0" cy="0"/>
          <a:chOff x="0" y="0"/>
          <a:chExt cx="0" cy="0"/>
        </a:xfrm>
      </p:grpSpPr>
      <p:sp>
        <p:nvSpPr>
          <p:cNvPr id="104" name="Google Shape;104;p34"/>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34"/>
          <p:cNvSpPr txBox="1"/>
          <p:nvPr>
            <p:ph idx="1" type="body"/>
          </p:nvPr>
        </p:nvSpPr>
        <p:spPr>
          <a:xfrm>
            <a:off x="457200" y="120348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6" name="Google Shape;106;p34"/>
          <p:cNvSpPr txBox="1"/>
          <p:nvPr>
            <p:ph idx="2" type="body"/>
          </p:nvPr>
        </p:nvSpPr>
        <p:spPr>
          <a:xfrm>
            <a:off x="3239640" y="120348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7" name="Google Shape;107;p34"/>
          <p:cNvSpPr txBox="1"/>
          <p:nvPr>
            <p:ph idx="3" type="body"/>
          </p:nvPr>
        </p:nvSpPr>
        <p:spPr>
          <a:xfrm>
            <a:off x="6022080" y="120348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8" name="Google Shape;108;p34"/>
          <p:cNvSpPr txBox="1"/>
          <p:nvPr>
            <p:ph idx="4" type="body"/>
          </p:nvPr>
        </p:nvSpPr>
        <p:spPr>
          <a:xfrm>
            <a:off x="457200" y="276192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9" name="Google Shape;109;p34"/>
          <p:cNvSpPr txBox="1"/>
          <p:nvPr>
            <p:ph idx="5" type="body"/>
          </p:nvPr>
        </p:nvSpPr>
        <p:spPr>
          <a:xfrm>
            <a:off x="3239640" y="276192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0" name="Google Shape;110;p34"/>
          <p:cNvSpPr txBox="1"/>
          <p:nvPr>
            <p:ph idx="6" type="body"/>
          </p:nvPr>
        </p:nvSpPr>
        <p:spPr>
          <a:xfrm>
            <a:off x="6022080" y="276192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14" name="Shape 114"/>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15" name="Shape 115"/>
        <p:cNvGrpSpPr/>
        <p:nvPr/>
      </p:nvGrpSpPr>
      <p:grpSpPr>
        <a:xfrm>
          <a:off x="0" y="0"/>
          <a:ext cx="0" cy="0"/>
          <a:chOff x="0" y="0"/>
          <a:chExt cx="0" cy="0"/>
        </a:xfrm>
      </p:grpSpPr>
      <p:sp>
        <p:nvSpPr>
          <p:cNvPr id="116" name="Google Shape;116;p35"/>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35"/>
          <p:cNvSpPr txBox="1"/>
          <p:nvPr>
            <p:ph idx="1" type="subTitle"/>
          </p:nvPr>
        </p:nvSpPr>
        <p:spPr>
          <a:xfrm>
            <a:off x="457200" y="1203480"/>
            <a:ext cx="8229240" cy="29829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18" name="Shape 118"/>
        <p:cNvGrpSpPr/>
        <p:nvPr/>
      </p:nvGrpSpPr>
      <p:grpSpPr>
        <a:xfrm>
          <a:off x="0" y="0"/>
          <a:ext cx="0" cy="0"/>
          <a:chOff x="0" y="0"/>
          <a:chExt cx="0" cy="0"/>
        </a:xfrm>
      </p:grpSpPr>
      <p:sp>
        <p:nvSpPr>
          <p:cNvPr id="119" name="Google Shape;119;p36"/>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0" name="Google Shape;120;p36"/>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21" name="Shape 121"/>
        <p:cNvGrpSpPr/>
        <p:nvPr/>
      </p:nvGrpSpPr>
      <p:grpSpPr>
        <a:xfrm>
          <a:off x="0" y="0"/>
          <a:ext cx="0" cy="0"/>
          <a:chOff x="0" y="0"/>
          <a:chExt cx="0" cy="0"/>
        </a:xfrm>
      </p:grpSpPr>
      <p:sp>
        <p:nvSpPr>
          <p:cNvPr id="122" name="Google Shape;122;p37"/>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3" name="Google Shape;123;p37"/>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24" name="Google Shape;124;p37"/>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5" name="Shape 125"/>
        <p:cNvGrpSpPr/>
        <p:nvPr/>
      </p:nvGrpSpPr>
      <p:grpSpPr>
        <a:xfrm>
          <a:off x="0" y="0"/>
          <a:ext cx="0" cy="0"/>
          <a:chOff x="0" y="0"/>
          <a:chExt cx="0" cy="0"/>
        </a:xfrm>
      </p:grpSpPr>
      <p:sp>
        <p:nvSpPr>
          <p:cNvPr id="126" name="Google Shape;126;p38"/>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4" name="Shape 14"/>
        <p:cNvGrpSpPr/>
        <p:nvPr/>
      </p:nvGrpSpPr>
      <p:grpSpPr>
        <a:xfrm>
          <a:off x="0" y="0"/>
          <a:ext cx="0" cy="0"/>
          <a:chOff x="0" y="0"/>
          <a:chExt cx="0" cy="0"/>
        </a:xfrm>
      </p:grpSpPr>
      <p:sp>
        <p:nvSpPr>
          <p:cNvPr id="15" name="Google Shape;15;p14"/>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14"/>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127" name="Shape 127"/>
        <p:cNvGrpSpPr/>
        <p:nvPr/>
      </p:nvGrpSpPr>
      <p:grpSpPr>
        <a:xfrm>
          <a:off x="0" y="0"/>
          <a:ext cx="0" cy="0"/>
          <a:chOff x="0" y="0"/>
          <a:chExt cx="0" cy="0"/>
        </a:xfrm>
      </p:grpSpPr>
      <p:sp>
        <p:nvSpPr>
          <p:cNvPr id="128" name="Google Shape;128;p39"/>
          <p:cNvSpPr txBox="1"/>
          <p:nvPr>
            <p:ph idx="1" type="subTitle"/>
          </p:nvPr>
        </p:nvSpPr>
        <p:spPr>
          <a:xfrm>
            <a:off x="457200" y="205200"/>
            <a:ext cx="8229240" cy="39812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129" name="Shape 129"/>
        <p:cNvGrpSpPr/>
        <p:nvPr/>
      </p:nvGrpSpPr>
      <p:grpSpPr>
        <a:xfrm>
          <a:off x="0" y="0"/>
          <a:ext cx="0" cy="0"/>
          <a:chOff x="0" y="0"/>
          <a:chExt cx="0" cy="0"/>
        </a:xfrm>
      </p:grpSpPr>
      <p:sp>
        <p:nvSpPr>
          <p:cNvPr id="130" name="Google Shape;130;p40"/>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40"/>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32" name="Google Shape;132;p40"/>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33" name="Google Shape;133;p40"/>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134" name="Shape 134"/>
        <p:cNvGrpSpPr/>
        <p:nvPr/>
      </p:nvGrpSpPr>
      <p:grpSpPr>
        <a:xfrm>
          <a:off x="0" y="0"/>
          <a:ext cx="0" cy="0"/>
          <a:chOff x="0" y="0"/>
          <a:chExt cx="0" cy="0"/>
        </a:xfrm>
      </p:grpSpPr>
      <p:sp>
        <p:nvSpPr>
          <p:cNvPr id="135" name="Google Shape;135;p41"/>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41"/>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37" name="Google Shape;137;p41"/>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38" name="Google Shape;138;p41"/>
          <p:cNvSpPr txBox="1"/>
          <p:nvPr>
            <p:ph idx="3"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139" name="Shape 139"/>
        <p:cNvGrpSpPr/>
        <p:nvPr/>
      </p:nvGrpSpPr>
      <p:grpSpPr>
        <a:xfrm>
          <a:off x="0" y="0"/>
          <a:ext cx="0" cy="0"/>
          <a:chOff x="0" y="0"/>
          <a:chExt cx="0" cy="0"/>
        </a:xfrm>
      </p:grpSpPr>
      <p:sp>
        <p:nvSpPr>
          <p:cNvPr id="140" name="Google Shape;140;p42"/>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1" name="Google Shape;141;p42"/>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42" name="Google Shape;142;p42"/>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43" name="Google Shape;143;p42"/>
          <p:cNvSpPr txBox="1"/>
          <p:nvPr>
            <p:ph idx="3"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144" name="Shape 144"/>
        <p:cNvGrpSpPr/>
        <p:nvPr/>
      </p:nvGrpSpPr>
      <p:grpSpPr>
        <a:xfrm>
          <a:off x="0" y="0"/>
          <a:ext cx="0" cy="0"/>
          <a:chOff x="0" y="0"/>
          <a:chExt cx="0" cy="0"/>
        </a:xfrm>
      </p:grpSpPr>
      <p:sp>
        <p:nvSpPr>
          <p:cNvPr id="145" name="Google Shape;145;p43"/>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6" name="Google Shape;146;p43"/>
          <p:cNvSpPr txBox="1"/>
          <p:nvPr>
            <p:ph idx="1" type="body"/>
          </p:nvPr>
        </p:nvSpPr>
        <p:spPr>
          <a:xfrm>
            <a:off x="457200" y="1203480"/>
            <a:ext cx="822924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47" name="Google Shape;147;p43"/>
          <p:cNvSpPr txBox="1"/>
          <p:nvPr>
            <p:ph idx="2"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148" name="Shape 148"/>
        <p:cNvGrpSpPr/>
        <p:nvPr/>
      </p:nvGrpSpPr>
      <p:grpSpPr>
        <a:xfrm>
          <a:off x="0" y="0"/>
          <a:ext cx="0" cy="0"/>
          <a:chOff x="0" y="0"/>
          <a:chExt cx="0" cy="0"/>
        </a:xfrm>
      </p:grpSpPr>
      <p:sp>
        <p:nvSpPr>
          <p:cNvPr id="149" name="Google Shape;149;p44"/>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0" name="Google Shape;150;p44"/>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51" name="Google Shape;151;p44"/>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52" name="Google Shape;152;p44"/>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53" name="Google Shape;153;p44"/>
          <p:cNvSpPr txBox="1"/>
          <p:nvPr>
            <p:ph idx="4"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54" name="Shape 154"/>
        <p:cNvGrpSpPr/>
        <p:nvPr/>
      </p:nvGrpSpPr>
      <p:grpSpPr>
        <a:xfrm>
          <a:off x="0" y="0"/>
          <a:ext cx="0" cy="0"/>
          <a:chOff x="0" y="0"/>
          <a:chExt cx="0" cy="0"/>
        </a:xfrm>
      </p:grpSpPr>
      <p:sp>
        <p:nvSpPr>
          <p:cNvPr id="155" name="Google Shape;155;p45"/>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6" name="Google Shape;156;p45"/>
          <p:cNvSpPr txBox="1"/>
          <p:nvPr>
            <p:ph idx="1" type="body"/>
          </p:nvPr>
        </p:nvSpPr>
        <p:spPr>
          <a:xfrm>
            <a:off x="457200" y="120348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57" name="Google Shape;157;p45"/>
          <p:cNvSpPr txBox="1"/>
          <p:nvPr>
            <p:ph idx="2" type="body"/>
          </p:nvPr>
        </p:nvSpPr>
        <p:spPr>
          <a:xfrm>
            <a:off x="3239640" y="120348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58" name="Google Shape;158;p45"/>
          <p:cNvSpPr txBox="1"/>
          <p:nvPr>
            <p:ph idx="3" type="body"/>
          </p:nvPr>
        </p:nvSpPr>
        <p:spPr>
          <a:xfrm>
            <a:off x="6022080" y="120348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59" name="Google Shape;159;p45"/>
          <p:cNvSpPr txBox="1"/>
          <p:nvPr>
            <p:ph idx="4" type="body"/>
          </p:nvPr>
        </p:nvSpPr>
        <p:spPr>
          <a:xfrm>
            <a:off x="457200" y="276192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60" name="Google Shape;160;p45"/>
          <p:cNvSpPr txBox="1"/>
          <p:nvPr>
            <p:ph idx="5" type="body"/>
          </p:nvPr>
        </p:nvSpPr>
        <p:spPr>
          <a:xfrm>
            <a:off x="3239640" y="276192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61" name="Google Shape;161;p45"/>
          <p:cNvSpPr txBox="1"/>
          <p:nvPr>
            <p:ph idx="6" type="body"/>
          </p:nvPr>
        </p:nvSpPr>
        <p:spPr>
          <a:xfrm>
            <a:off x="6022080" y="2761920"/>
            <a:ext cx="26496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7" name="Shape 17"/>
        <p:cNvGrpSpPr/>
        <p:nvPr/>
      </p:nvGrpSpPr>
      <p:grpSpPr>
        <a:xfrm>
          <a:off x="0" y="0"/>
          <a:ext cx="0" cy="0"/>
          <a:chOff x="0" y="0"/>
          <a:chExt cx="0" cy="0"/>
        </a:xfrm>
      </p:grpSpPr>
      <p:sp>
        <p:nvSpPr>
          <p:cNvPr id="18" name="Google Shape;18;p15"/>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5"/>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0" name="Google Shape;20;p15"/>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 name="Shape 21"/>
        <p:cNvGrpSpPr/>
        <p:nvPr/>
      </p:nvGrpSpPr>
      <p:grpSpPr>
        <a:xfrm>
          <a:off x="0" y="0"/>
          <a:ext cx="0" cy="0"/>
          <a:chOff x="0" y="0"/>
          <a:chExt cx="0" cy="0"/>
        </a:xfrm>
      </p:grpSpPr>
      <p:sp>
        <p:nvSpPr>
          <p:cNvPr id="22" name="Google Shape;22;p16"/>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3" name="Shape 23"/>
        <p:cNvGrpSpPr/>
        <p:nvPr/>
      </p:nvGrpSpPr>
      <p:grpSpPr>
        <a:xfrm>
          <a:off x="0" y="0"/>
          <a:ext cx="0" cy="0"/>
          <a:chOff x="0" y="0"/>
          <a:chExt cx="0" cy="0"/>
        </a:xfrm>
      </p:grpSpPr>
      <p:sp>
        <p:nvSpPr>
          <p:cNvPr id="24" name="Google Shape;24;p17"/>
          <p:cNvSpPr txBox="1"/>
          <p:nvPr>
            <p:ph idx="1" type="subTitle"/>
          </p:nvPr>
        </p:nvSpPr>
        <p:spPr>
          <a:xfrm>
            <a:off x="457200" y="205200"/>
            <a:ext cx="8229240" cy="39812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25" name="Shape 25"/>
        <p:cNvGrpSpPr/>
        <p:nvPr/>
      </p:nvGrpSpPr>
      <p:grpSpPr>
        <a:xfrm>
          <a:off x="0" y="0"/>
          <a:ext cx="0" cy="0"/>
          <a:chOff x="0" y="0"/>
          <a:chExt cx="0" cy="0"/>
        </a:xfrm>
      </p:grpSpPr>
      <p:sp>
        <p:nvSpPr>
          <p:cNvPr id="26" name="Google Shape;26;p18"/>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8"/>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8" name="Google Shape;28;p18"/>
          <p:cNvSpPr txBox="1"/>
          <p:nvPr>
            <p:ph idx="2" type="body"/>
          </p:nvPr>
        </p:nvSpPr>
        <p:spPr>
          <a:xfrm>
            <a:off x="467424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9" name="Google Shape;29;p18"/>
          <p:cNvSpPr txBox="1"/>
          <p:nvPr>
            <p:ph idx="3" type="body"/>
          </p:nvPr>
        </p:nvSpPr>
        <p:spPr>
          <a:xfrm>
            <a:off x="45720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30" name="Shape 30"/>
        <p:cNvGrpSpPr/>
        <p:nvPr/>
      </p:nvGrpSpPr>
      <p:grpSpPr>
        <a:xfrm>
          <a:off x="0" y="0"/>
          <a:ext cx="0" cy="0"/>
          <a:chOff x="0" y="0"/>
          <a:chExt cx="0" cy="0"/>
        </a:xfrm>
      </p:grpSpPr>
      <p:sp>
        <p:nvSpPr>
          <p:cNvPr id="31" name="Google Shape;31;p19"/>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9"/>
          <p:cNvSpPr txBox="1"/>
          <p:nvPr>
            <p:ph idx="1" type="body"/>
          </p:nvPr>
        </p:nvSpPr>
        <p:spPr>
          <a:xfrm>
            <a:off x="457200" y="1203480"/>
            <a:ext cx="4015800" cy="298296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3" name="Google Shape;33;p19"/>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4" name="Google Shape;34;p19"/>
          <p:cNvSpPr txBox="1"/>
          <p:nvPr>
            <p:ph idx="3" type="body"/>
          </p:nvPr>
        </p:nvSpPr>
        <p:spPr>
          <a:xfrm>
            <a:off x="4674240" y="276192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35" name="Shape 35"/>
        <p:cNvGrpSpPr/>
        <p:nvPr/>
      </p:nvGrpSpPr>
      <p:grpSpPr>
        <a:xfrm>
          <a:off x="0" y="0"/>
          <a:ext cx="0" cy="0"/>
          <a:chOff x="0" y="0"/>
          <a:chExt cx="0" cy="0"/>
        </a:xfrm>
      </p:grpSpPr>
      <p:sp>
        <p:nvSpPr>
          <p:cNvPr id="36" name="Google Shape;36;p20"/>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20"/>
          <p:cNvSpPr txBox="1"/>
          <p:nvPr>
            <p:ph idx="1" type="body"/>
          </p:nvPr>
        </p:nvSpPr>
        <p:spPr>
          <a:xfrm>
            <a:off x="45720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8" name="Google Shape;38;p20"/>
          <p:cNvSpPr txBox="1"/>
          <p:nvPr>
            <p:ph idx="2" type="body"/>
          </p:nvPr>
        </p:nvSpPr>
        <p:spPr>
          <a:xfrm>
            <a:off x="4674240" y="1203480"/>
            <a:ext cx="401580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9" name="Google Shape;39;p20"/>
          <p:cNvSpPr txBox="1"/>
          <p:nvPr>
            <p:ph idx="3" type="body"/>
          </p:nvPr>
        </p:nvSpPr>
        <p:spPr>
          <a:xfrm>
            <a:off x="457200" y="2761920"/>
            <a:ext cx="8229240" cy="142272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theme" Target="../theme/theme4.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5.xml"/><Relationship Id="rId10" Type="http://schemas.openxmlformats.org/officeDocument/2006/relationships/slideLayout" Target="../slideLayouts/slideLayout34.xml"/><Relationship Id="rId13" Type="http://schemas.openxmlformats.org/officeDocument/2006/relationships/theme" Target="../theme/theme2.xml"/><Relationship Id="rId12" Type="http://schemas.openxmlformats.org/officeDocument/2006/relationships/slideLayout" Target="../slideLayouts/slideLayout36.xml"/><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9" Type="http://schemas.openxmlformats.org/officeDocument/2006/relationships/slideLayout" Target="../slideLayouts/slideLayout33.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285F4"/>
        </a:solidFill>
      </p:bgPr>
    </p:bg>
    <p:spTree>
      <p:nvGrpSpPr>
        <p:cNvPr id="5" name="Shape 5"/>
        <p:cNvGrpSpPr/>
        <p:nvPr/>
      </p:nvGrpSpPr>
      <p:grpSpPr>
        <a:xfrm>
          <a:off x="0" y="0"/>
          <a:ext cx="0" cy="0"/>
          <a:chOff x="0" y="0"/>
          <a:chExt cx="0" cy="0"/>
        </a:xfrm>
      </p:grpSpPr>
      <p:sp>
        <p:nvSpPr>
          <p:cNvPr id="6" name="Google Shape;6;p7"/>
          <p:cNvSpPr/>
          <p:nvPr/>
        </p:nvSpPr>
        <p:spPr>
          <a:xfrm flipH="1">
            <a:off x="8245800" y="4245840"/>
            <a:ext cx="896400" cy="8964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 name="Google Shape;7;p7"/>
          <p:cNvSpPr/>
          <p:nvPr/>
        </p:nvSpPr>
        <p:spPr>
          <a:xfrm flipH="1">
            <a:off x="8245800" y="4245840"/>
            <a:ext cx="896400" cy="896400"/>
          </a:xfrm>
          <a:prstGeom prst="round1Rect">
            <a:avLst>
              <a:gd fmla="val 16667" name="adj"/>
            </a:avLst>
          </a:prstGeom>
          <a:solidFill>
            <a:schemeClr val="lt1">
              <a:alpha val="6784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 name="Google Shape;8;p7"/>
          <p:cNvSpPr txBox="1"/>
          <p:nvPr>
            <p:ph type="title"/>
          </p:nvPr>
        </p:nvSpPr>
        <p:spPr>
          <a:xfrm>
            <a:off x="457200" y="205200"/>
            <a:ext cx="8228880" cy="85824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9" name="Google Shape;9;p7"/>
          <p:cNvSpPr txBox="1"/>
          <p:nvPr>
            <p:ph idx="1" type="body"/>
          </p:nvPr>
        </p:nvSpPr>
        <p:spPr>
          <a:xfrm>
            <a:off x="457200" y="1203480"/>
            <a:ext cx="8228880" cy="298260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285F4"/>
        </a:solidFill>
      </p:bgPr>
    </p:bg>
    <p:spTree>
      <p:nvGrpSpPr>
        <p:cNvPr id="58" name="Shape 58"/>
        <p:cNvGrpSpPr/>
        <p:nvPr/>
      </p:nvGrpSpPr>
      <p:grpSpPr>
        <a:xfrm>
          <a:off x="0" y="0"/>
          <a:ext cx="0" cy="0"/>
          <a:chOff x="0" y="0"/>
          <a:chExt cx="0" cy="0"/>
        </a:xfrm>
      </p:grpSpPr>
      <p:sp>
        <p:nvSpPr>
          <p:cNvPr id="59" name="Google Shape;59;p9"/>
          <p:cNvSpPr/>
          <p:nvPr/>
        </p:nvSpPr>
        <p:spPr>
          <a:xfrm flipH="1" rot="10800000">
            <a:off x="-360" y="657720"/>
            <a:ext cx="9142920" cy="448596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9"/>
          <p:cNvSpPr/>
          <p:nvPr/>
        </p:nvSpPr>
        <p:spPr>
          <a:xfrm>
            <a:off x="0" y="656280"/>
            <a:ext cx="9142920" cy="107640"/>
          </a:xfrm>
          <a:prstGeom prst="rect">
            <a:avLst/>
          </a:prstGeom>
          <a:gradFill>
            <a:gsLst>
              <a:gs pos="0">
                <a:srgbClr val="F9F9F9"/>
              </a:gs>
              <a:gs pos="100000">
                <a:srgbClr val="DEDEDE"/>
              </a:gs>
            </a:gsLst>
            <a:lin ang="162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9"/>
          <p:cNvSpPr txBox="1"/>
          <p:nvPr>
            <p:ph type="title"/>
          </p:nvPr>
        </p:nvSpPr>
        <p:spPr>
          <a:xfrm>
            <a:off x="457200" y="205200"/>
            <a:ext cx="8228880" cy="85824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62" name="Google Shape;62;p9"/>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285F4"/>
        </a:solidFill>
      </p:bgPr>
    </p:bg>
    <p:spTree>
      <p:nvGrpSpPr>
        <p:cNvPr id="111" name="Shape 111"/>
        <p:cNvGrpSpPr/>
        <p:nvPr/>
      </p:nvGrpSpPr>
      <p:grpSpPr>
        <a:xfrm>
          <a:off x="0" y="0"/>
          <a:ext cx="0" cy="0"/>
          <a:chOff x="0" y="0"/>
          <a:chExt cx="0" cy="0"/>
        </a:xfrm>
      </p:grpSpPr>
      <p:sp>
        <p:nvSpPr>
          <p:cNvPr id="112" name="Google Shape;112;p11"/>
          <p:cNvSpPr txBox="1"/>
          <p:nvPr>
            <p:ph type="title"/>
          </p:nvPr>
        </p:nvSpPr>
        <p:spPr>
          <a:xfrm>
            <a:off x="457200" y="205200"/>
            <a:ext cx="8229240" cy="85860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13" name="Google Shape;113;p11"/>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hyperlink" Target="https://github.com/DanielInigo/news_app-master"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165" name="Shape 165"/>
        <p:cNvGrpSpPr/>
        <p:nvPr/>
      </p:nvGrpSpPr>
      <p:grpSpPr>
        <a:xfrm>
          <a:off x="0" y="0"/>
          <a:ext cx="0" cy="0"/>
          <a:chOff x="0" y="0"/>
          <a:chExt cx="0" cy="0"/>
        </a:xfrm>
      </p:grpSpPr>
      <p:sp>
        <p:nvSpPr>
          <p:cNvPr id="166" name="Google Shape;166;p1"/>
          <p:cNvSpPr/>
          <p:nvPr/>
        </p:nvSpPr>
        <p:spPr>
          <a:xfrm>
            <a:off x="390600" y="730080"/>
            <a:ext cx="9319200" cy="1735200"/>
          </a:xfrm>
          <a:prstGeom prst="rect">
            <a:avLst/>
          </a:prstGeom>
          <a:noFill/>
          <a:ln>
            <a:noFill/>
          </a:ln>
        </p:spPr>
        <p:txBody>
          <a:bodyPr anchorCtr="0" anchor="b" bIns="91425" lIns="0" spcFirstLastPara="1" rIns="0" wrap="square" tIns="91425">
            <a:normAutofit/>
          </a:bodyPr>
          <a:lstStyle/>
          <a:p>
            <a:pPr indent="0" lvl="0" marL="0" marR="0" rtl="0" algn="l">
              <a:lnSpc>
                <a:spcPct val="100000"/>
              </a:lnSpc>
              <a:spcBef>
                <a:spcPts val="0"/>
              </a:spcBef>
              <a:spcAft>
                <a:spcPts val="0"/>
              </a:spcAft>
              <a:buNone/>
            </a:pPr>
            <a:r>
              <a:rPr b="1" lang="en" sz="3600">
                <a:solidFill>
                  <a:schemeClr val="lt1"/>
                </a:solidFill>
                <a:latin typeface="Roboto"/>
                <a:ea typeface="Roboto"/>
                <a:cs typeface="Roboto"/>
                <a:sym typeface="Roboto"/>
              </a:rPr>
              <a:t>NEXT.JS</a:t>
            </a:r>
            <a:r>
              <a:rPr b="1" i="0" lang="en" sz="3600" u="none" cap="none" strike="noStrike">
                <a:solidFill>
                  <a:srgbClr val="FFFFFF"/>
                </a:solidFill>
                <a:latin typeface="Roboto"/>
                <a:ea typeface="Roboto"/>
                <a:cs typeface="Roboto"/>
                <a:sym typeface="Roboto"/>
              </a:rPr>
              <a:t>_</a:t>
            </a:r>
            <a:r>
              <a:rPr b="1" lang="en" sz="3600">
                <a:solidFill>
                  <a:srgbClr val="FFFFFF"/>
                </a:solidFill>
                <a:latin typeface="Roboto"/>
                <a:ea typeface="Roboto"/>
                <a:cs typeface="Roboto"/>
                <a:sym typeface="Roboto"/>
              </a:rPr>
              <a:t>NEWS WEBSITE</a:t>
            </a:r>
            <a:endParaRPr b="0" i="0" sz="3600" u="none" cap="none" strike="noStrike">
              <a:latin typeface="Arial"/>
              <a:ea typeface="Arial"/>
              <a:cs typeface="Arial"/>
              <a:sym typeface="Arial"/>
            </a:endParaRPr>
          </a:p>
        </p:txBody>
      </p:sp>
      <p:sp>
        <p:nvSpPr>
          <p:cNvPr id="167" name="Google Shape;167;p1"/>
          <p:cNvSpPr/>
          <p:nvPr/>
        </p:nvSpPr>
        <p:spPr>
          <a:xfrm>
            <a:off x="460800" y="2676960"/>
            <a:ext cx="8220960" cy="432000"/>
          </a:xfrm>
          <a:prstGeom prst="rect">
            <a:avLst/>
          </a:prstGeom>
          <a:noFill/>
          <a:ln>
            <a:noFill/>
          </a:ln>
        </p:spPr>
        <p:txBody>
          <a:bodyPr anchorCtr="0" anchor="t" bIns="91425" lIns="0" spcFirstLastPara="1" rIns="0" wrap="square" tIns="91425">
            <a:noAutofit/>
          </a:bodyPr>
          <a:lstStyle/>
          <a:p>
            <a:pPr indent="0" lvl="0" marL="0" marR="0" rtl="0" algn="l">
              <a:lnSpc>
                <a:spcPct val="90000"/>
              </a:lnSpc>
              <a:spcBef>
                <a:spcPts val="0"/>
              </a:spcBef>
              <a:spcAft>
                <a:spcPts val="0"/>
              </a:spcAft>
              <a:buNone/>
            </a:pPr>
            <a:r>
              <a:rPr b="1" i="0" lang="en" sz="2100" u="none" cap="none" strike="noStrike">
                <a:solidFill>
                  <a:srgbClr val="FFFFFF"/>
                </a:solidFill>
                <a:latin typeface="Roboto"/>
                <a:ea typeface="Roboto"/>
                <a:cs typeface="Roboto"/>
                <a:sym typeface="Roboto"/>
              </a:rPr>
              <a:t>FS’tival-22 Software Freedom Day</a:t>
            </a:r>
            <a:endParaRPr b="0" i="0" sz="2100" u="none" cap="none" strike="noStrike">
              <a:latin typeface="Arial"/>
              <a:ea typeface="Arial"/>
              <a:cs typeface="Arial"/>
              <a:sym typeface="Arial"/>
            </a:endParaRPr>
          </a:p>
        </p:txBody>
      </p:sp>
      <p:pic>
        <p:nvPicPr>
          <p:cNvPr id="168" name="Google Shape;168;p1"/>
          <p:cNvPicPr preferRelativeResize="0"/>
          <p:nvPr/>
        </p:nvPicPr>
        <p:blipFill rotWithShape="1">
          <a:blip r:embed="rId3">
            <a:alphaModFix/>
          </a:blip>
          <a:srcRect b="0" l="0" r="0" t="0"/>
          <a:stretch/>
        </p:blipFill>
        <p:spPr>
          <a:xfrm>
            <a:off x="96480" y="-99720"/>
            <a:ext cx="1161000" cy="1161000"/>
          </a:xfrm>
          <a:prstGeom prst="rect">
            <a:avLst/>
          </a:prstGeom>
          <a:noFill/>
          <a:ln>
            <a:noFill/>
          </a:ln>
        </p:spPr>
      </p:pic>
      <p:pic>
        <p:nvPicPr>
          <p:cNvPr id="169" name="Google Shape;169;p1"/>
          <p:cNvPicPr preferRelativeResize="0"/>
          <p:nvPr/>
        </p:nvPicPr>
        <p:blipFill rotWithShape="1">
          <a:blip r:embed="rId4">
            <a:alphaModFix/>
          </a:blip>
          <a:srcRect b="0" l="0" r="0" t="0"/>
          <a:stretch/>
        </p:blipFill>
        <p:spPr>
          <a:xfrm>
            <a:off x="1582920" y="165960"/>
            <a:ext cx="644400" cy="629640"/>
          </a:xfrm>
          <a:prstGeom prst="rect">
            <a:avLst/>
          </a:prstGeom>
          <a:noFill/>
          <a:ln>
            <a:noFill/>
          </a:ln>
        </p:spPr>
      </p:pic>
      <p:pic>
        <p:nvPicPr>
          <p:cNvPr id="170" name="Google Shape;170;p1"/>
          <p:cNvPicPr preferRelativeResize="0"/>
          <p:nvPr/>
        </p:nvPicPr>
        <p:blipFill rotWithShape="1">
          <a:blip r:embed="rId5">
            <a:alphaModFix/>
          </a:blip>
          <a:srcRect b="0" l="0" r="0" t="0"/>
          <a:stretch/>
        </p:blipFill>
        <p:spPr>
          <a:xfrm>
            <a:off x="1079640" y="177120"/>
            <a:ext cx="502200" cy="606960"/>
          </a:xfrm>
          <a:prstGeom prst="rect">
            <a:avLst/>
          </a:prstGeom>
          <a:noFill/>
          <a:ln>
            <a:noFill/>
          </a:ln>
        </p:spPr>
      </p:pic>
      <p:sp>
        <p:nvSpPr>
          <p:cNvPr id="171" name="Google Shape;171;p1"/>
          <p:cNvSpPr/>
          <p:nvPr/>
        </p:nvSpPr>
        <p:spPr>
          <a:xfrm>
            <a:off x="4905360" y="3692880"/>
            <a:ext cx="3229560" cy="12484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2" name="Google Shape;172;p1"/>
          <p:cNvPicPr preferRelativeResize="0"/>
          <p:nvPr/>
        </p:nvPicPr>
        <p:blipFill rotWithShape="1">
          <a:blip r:embed="rId6">
            <a:alphaModFix/>
          </a:blip>
          <a:srcRect b="0" l="0" r="0" t="0"/>
          <a:stretch/>
        </p:blipFill>
        <p:spPr>
          <a:xfrm>
            <a:off x="7138775" y="362325"/>
            <a:ext cx="1542975" cy="1542975"/>
          </a:xfrm>
          <a:prstGeom prst="rect">
            <a:avLst/>
          </a:prstGeom>
          <a:noFill/>
          <a:ln>
            <a:noFill/>
          </a:ln>
          <a:effectLst>
            <a:outerShdw blurRad="57150" rotWithShape="0" algn="bl" dir="5400000" dist="19050">
              <a:srgbClr val="000000">
                <a:alpha val="49800"/>
              </a:srgbClr>
            </a:outerShdw>
            <a:reflection blurRad="0" dir="0" dist="0" endA="0" endPos="24000" fadeDir="5400012" kx="0" rotWithShape="0" algn="bl" stA="14000" stPos="0" sy="-100000" ky="0"/>
          </a:effectLst>
        </p:spPr>
      </p:pic>
      <p:sp>
        <p:nvSpPr>
          <p:cNvPr id="173" name="Google Shape;173;p1"/>
          <p:cNvSpPr txBox="1"/>
          <p:nvPr/>
        </p:nvSpPr>
        <p:spPr>
          <a:xfrm>
            <a:off x="5913650" y="3692875"/>
            <a:ext cx="3000000" cy="1433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u="sng">
                <a:solidFill>
                  <a:schemeClr val="accent4"/>
                </a:solidFill>
              </a:rPr>
              <a:t>Presented by:</a:t>
            </a:r>
            <a:r>
              <a:rPr lang="en" sz="1800">
                <a:solidFill>
                  <a:schemeClr val="accent4"/>
                </a:solidFill>
              </a:rPr>
              <a:t> </a:t>
            </a:r>
            <a:endParaRPr sz="1800">
              <a:solidFill>
                <a:schemeClr val="accent4"/>
              </a:solidFill>
            </a:endParaRPr>
          </a:p>
          <a:p>
            <a:pPr indent="0" lvl="0" marL="0" rtl="0" algn="l">
              <a:lnSpc>
                <a:spcPct val="115000"/>
              </a:lnSpc>
              <a:spcBef>
                <a:spcPts val="0"/>
              </a:spcBef>
              <a:spcAft>
                <a:spcPts val="0"/>
              </a:spcAft>
              <a:buNone/>
            </a:pPr>
            <a:r>
              <a:rPr lang="en" sz="1600">
                <a:solidFill>
                  <a:schemeClr val="accent4"/>
                </a:solidFill>
              </a:rPr>
              <a:t>TEAM ENCODERS</a:t>
            </a:r>
            <a:endParaRPr sz="1600" u="sng">
              <a:solidFill>
                <a:schemeClr val="accent4"/>
              </a:solidFill>
            </a:endParaRPr>
          </a:p>
          <a:p>
            <a:pPr indent="0" lvl="0" marL="0" rtl="0" algn="l">
              <a:spcBef>
                <a:spcPts val="0"/>
              </a:spcBef>
              <a:spcAft>
                <a:spcPts val="0"/>
              </a:spcAft>
              <a:buNone/>
            </a:pPr>
            <a:r>
              <a:rPr lang="en">
                <a:solidFill>
                  <a:schemeClr val="accent4"/>
                </a:solidFill>
              </a:rPr>
              <a:t>Daniel Inigo M (20C016)</a:t>
            </a:r>
            <a:endParaRPr>
              <a:solidFill>
                <a:schemeClr val="accent4"/>
              </a:solidFill>
            </a:endParaRPr>
          </a:p>
          <a:p>
            <a:pPr indent="0" lvl="0" marL="0" rtl="0" algn="l">
              <a:spcBef>
                <a:spcPts val="0"/>
              </a:spcBef>
              <a:spcAft>
                <a:spcPts val="0"/>
              </a:spcAft>
              <a:buNone/>
            </a:pPr>
            <a:r>
              <a:rPr lang="en">
                <a:solidFill>
                  <a:schemeClr val="accent4"/>
                </a:solidFill>
              </a:rPr>
              <a:t>Siva Guhan S (20C083)</a:t>
            </a:r>
            <a:endParaRPr>
              <a:solidFill>
                <a:schemeClr val="dk1"/>
              </a:solidFill>
            </a:endParaRPr>
          </a:p>
          <a:p>
            <a:pPr indent="0" lvl="0" marL="0" rtl="0" algn="l">
              <a:spcBef>
                <a:spcPts val="0"/>
              </a:spcBef>
              <a:spcAft>
                <a:spcPts val="0"/>
              </a:spcAft>
              <a:buNone/>
            </a:pPr>
            <a:r>
              <a:rPr lang="en">
                <a:solidFill>
                  <a:schemeClr val="accent4"/>
                </a:solidFill>
              </a:rPr>
              <a:t>Udaya Priya K (20C097)</a:t>
            </a:r>
            <a:endParaRPr>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241" name="Shape 241"/>
        <p:cNvGrpSpPr/>
        <p:nvPr/>
      </p:nvGrpSpPr>
      <p:grpSpPr>
        <a:xfrm>
          <a:off x="0" y="0"/>
          <a:ext cx="0" cy="0"/>
          <a:chOff x="0" y="0"/>
          <a:chExt cx="0" cy="0"/>
        </a:xfrm>
      </p:grpSpPr>
      <p:sp>
        <p:nvSpPr>
          <p:cNvPr id="242" name="Google Shape;242;g1785dbeb65c_1_44"/>
          <p:cNvSpPr/>
          <p:nvPr/>
        </p:nvSpPr>
        <p:spPr>
          <a:xfrm>
            <a:off x="98280" y="16200"/>
            <a:ext cx="8825400" cy="601500"/>
          </a:xfrm>
          <a:prstGeom prst="rect">
            <a:avLst/>
          </a:prstGeom>
          <a:noFill/>
          <a:ln>
            <a:noFill/>
          </a:ln>
        </p:spPr>
        <p:txBody>
          <a:bodyPr anchorCtr="0" anchor="ctr" bIns="91425" lIns="0" spcFirstLastPara="1" rIns="0" wrap="square" tIns="91425">
            <a:noAutofit/>
          </a:bodyPr>
          <a:lstStyle/>
          <a:p>
            <a:pPr indent="0" lvl="0" marL="0" marR="0" rtl="0" algn="l">
              <a:lnSpc>
                <a:spcPct val="100000"/>
              </a:lnSpc>
              <a:spcBef>
                <a:spcPts val="0"/>
              </a:spcBef>
              <a:spcAft>
                <a:spcPts val="0"/>
              </a:spcAft>
              <a:buNone/>
            </a:pPr>
            <a:r>
              <a:rPr b="1" i="0" lang="en" sz="2100" u="none" cap="none" strike="noStrike">
                <a:solidFill>
                  <a:srgbClr val="FFFFFF"/>
                </a:solidFill>
                <a:latin typeface="Roboto"/>
                <a:ea typeface="Roboto"/>
                <a:cs typeface="Roboto"/>
                <a:sym typeface="Roboto"/>
              </a:rPr>
              <a:t>Modules</a:t>
            </a:r>
            <a:endParaRPr b="0" i="0" sz="2100" u="none" cap="none" strike="noStrike">
              <a:latin typeface="Arial"/>
              <a:ea typeface="Arial"/>
              <a:cs typeface="Arial"/>
              <a:sym typeface="Arial"/>
            </a:endParaRPr>
          </a:p>
        </p:txBody>
      </p:sp>
      <p:sp>
        <p:nvSpPr>
          <p:cNvPr id="243" name="Google Shape;243;g1785dbeb65c_1_44"/>
          <p:cNvSpPr/>
          <p:nvPr/>
        </p:nvSpPr>
        <p:spPr>
          <a:xfrm>
            <a:off x="630720" y="966240"/>
            <a:ext cx="8292900" cy="395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g1785dbeb65c_1_44"/>
          <p:cNvSpPr/>
          <p:nvPr/>
        </p:nvSpPr>
        <p:spPr>
          <a:xfrm>
            <a:off x="765400" y="922325"/>
            <a:ext cx="5541300" cy="24147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t/>
            </a:r>
            <a:endParaRPr b="0" i="0" sz="1800" u="none" cap="none" strike="noStrike">
              <a:latin typeface="Arial"/>
              <a:ea typeface="Arial"/>
              <a:cs typeface="Arial"/>
              <a:sym typeface="Arial"/>
            </a:endParaRPr>
          </a:p>
        </p:txBody>
      </p:sp>
      <p:pic>
        <p:nvPicPr>
          <p:cNvPr id="245" name="Google Shape;245;g1785dbeb65c_1_44"/>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249" name="Shape 249"/>
        <p:cNvGrpSpPr/>
        <p:nvPr/>
      </p:nvGrpSpPr>
      <p:grpSpPr>
        <a:xfrm>
          <a:off x="0" y="0"/>
          <a:ext cx="0" cy="0"/>
          <a:chOff x="0" y="0"/>
          <a:chExt cx="0" cy="0"/>
        </a:xfrm>
      </p:grpSpPr>
      <p:sp>
        <p:nvSpPr>
          <p:cNvPr id="250" name="Google Shape;250;g1785dbeb65c_1_32"/>
          <p:cNvSpPr/>
          <p:nvPr/>
        </p:nvSpPr>
        <p:spPr>
          <a:xfrm>
            <a:off x="98280" y="16200"/>
            <a:ext cx="8825400" cy="601500"/>
          </a:xfrm>
          <a:prstGeom prst="rect">
            <a:avLst/>
          </a:prstGeom>
          <a:noFill/>
          <a:ln>
            <a:noFill/>
          </a:ln>
        </p:spPr>
        <p:txBody>
          <a:bodyPr anchorCtr="0" anchor="ctr" bIns="91425" lIns="0" spcFirstLastPara="1" rIns="0" wrap="square" tIns="91425">
            <a:noAutofit/>
          </a:bodyPr>
          <a:lstStyle/>
          <a:p>
            <a:pPr indent="0" lvl="0" marL="0" marR="0" rtl="0" algn="l">
              <a:lnSpc>
                <a:spcPct val="100000"/>
              </a:lnSpc>
              <a:spcBef>
                <a:spcPts val="0"/>
              </a:spcBef>
              <a:spcAft>
                <a:spcPts val="0"/>
              </a:spcAft>
              <a:buNone/>
            </a:pPr>
            <a:r>
              <a:rPr b="1" i="0" lang="en" sz="2100" u="none" cap="none" strike="noStrike">
                <a:solidFill>
                  <a:srgbClr val="FFFFFF"/>
                </a:solidFill>
                <a:latin typeface="Roboto"/>
                <a:ea typeface="Roboto"/>
                <a:cs typeface="Roboto"/>
                <a:sym typeface="Roboto"/>
              </a:rPr>
              <a:t>Modules</a:t>
            </a:r>
            <a:endParaRPr b="0" i="0" sz="2100" u="none" cap="none" strike="noStrike">
              <a:latin typeface="Arial"/>
              <a:ea typeface="Arial"/>
              <a:cs typeface="Arial"/>
              <a:sym typeface="Arial"/>
            </a:endParaRPr>
          </a:p>
        </p:txBody>
      </p:sp>
      <p:sp>
        <p:nvSpPr>
          <p:cNvPr id="251" name="Google Shape;251;g1785dbeb65c_1_32"/>
          <p:cNvSpPr/>
          <p:nvPr/>
        </p:nvSpPr>
        <p:spPr>
          <a:xfrm>
            <a:off x="630720" y="966240"/>
            <a:ext cx="8292900" cy="395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g1785dbeb65c_1_32"/>
          <p:cNvSpPr/>
          <p:nvPr/>
        </p:nvSpPr>
        <p:spPr>
          <a:xfrm>
            <a:off x="765400" y="922325"/>
            <a:ext cx="5541300" cy="24147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t/>
            </a:r>
            <a:endParaRPr b="0" i="0" sz="1800" u="none" cap="none" strike="noStrike">
              <a:latin typeface="Arial"/>
              <a:ea typeface="Arial"/>
              <a:cs typeface="Arial"/>
              <a:sym typeface="Arial"/>
            </a:endParaRPr>
          </a:p>
        </p:txBody>
      </p:sp>
      <p:pic>
        <p:nvPicPr>
          <p:cNvPr id="253" name="Google Shape;253;g1785dbeb65c_1_32"/>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257" name="Shape 257"/>
        <p:cNvGrpSpPr/>
        <p:nvPr/>
      </p:nvGrpSpPr>
      <p:grpSpPr>
        <a:xfrm>
          <a:off x="0" y="0"/>
          <a:ext cx="0" cy="0"/>
          <a:chOff x="0" y="0"/>
          <a:chExt cx="0" cy="0"/>
        </a:xfrm>
      </p:grpSpPr>
      <p:sp>
        <p:nvSpPr>
          <p:cNvPr id="258" name="Google Shape;258;g179df3b70f9_0_0"/>
          <p:cNvSpPr/>
          <p:nvPr/>
        </p:nvSpPr>
        <p:spPr>
          <a:xfrm>
            <a:off x="98280" y="16200"/>
            <a:ext cx="8825400" cy="601500"/>
          </a:xfrm>
          <a:prstGeom prst="rect">
            <a:avLst/>
          </a:prstGeom>
          <a:noFill/>
          <a:ln>
            <a:noFill/>
          </a:ln>
        </p:spPr>
        <p:txBody>
          <a:bodyPr anchorCtr="0" anchor="ctr" bIns="91425" lIns="0" spcFirstLastPara="1" rIns="0" wrap="square" tIns="91425">
            <a:noAutofit/>
          </a:bodyPr>
          <a:lstStyle/>
          <a:p>
            <a:pPr indent="0" lvl="0" marL="0" marR="0" rtl="0" algn="l">
              <a:lnSpc>
                <a:spcPct val="100000"/>
              </a:lnSpc>
              <a:spcBef>
                <a:spcPts val="0"/>
              </a:spcBef>
              <a:spcAft>
                <a:spcPts val="0"/>
              </a:spcAft>
              <a:buNone/>
            </a:pPr>
            <a:r>
              <a:rPr b="1" i="0" lang="en" sz="2100" u="none" cap="none" strike="noStrike">
                <a:solidFill>
                  <a:srgbClr val="FFFFFF"/>
                </a:solidFill>
                <a:latin typeface="Roboto"/>
                <a:ea typeface="Roboto"/>
                <a:cs typeface="Roboto"/>
                <a:sym typeface="Roboto"/>
              </a:rPr>
              <a:t>Modules</a:t>
            </a:r>
            <a:endParaRPr b="0" i="0" sz="2100" u="none" cap="none" strike="noStrike">
              <a:latin typeface="Arial"/>
              <a:ea typeface="Arial"/>
              <a:cs typeface="Arial"/>
              <a:sym typeface="Arial"/>
            </a:endParaRPr>
          </a:p>
        </p:txBody>
      </p:sp>
      <p:sp>
        <p:nvSpPr>
          <p:cNvPr id="259" name="Google Shape;259;g179df3b70f9_0_0"/>
          <p:cNvSpPr/>
          <p:nvPr/>
        </p:nvSpPr>
        <p:spPr>
          <a:xfrm>
            <a:off x="630720" y="966240"/>
            <a:ext cx="8292900" cy="395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g179df3b70f9_0_0"/>
          <p:cNvSpPr/>
          <p:nvPr/>
        </p:nvSpPr>
        <p:spPr>
          <a:xfrm>
            <a:off x="619225" y="718675"/>
            <a:ext cx="7783500" cy="35475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None/>
            </a:pPr>
            <a:r>
              <a:rPr lang="en" sz="1800"/>
              <a:t>SIGN IN AND SIGN OUT</a:t>
            </a:r>
            <a:endParaRPr sz="1800"/>
          </a:p>
          <a:p>
            <a:pPr indent="0" lvl="0" marL="0" marR="0" rtl="0" algn="ctr">
              <a:lnSpc>
                <a:spcPct val="100000"/>
              </a:lnSpc>
              <a:spcBef>
                <a:spcPts val="0"/>
              </a:spcBef>
              <a:spcAft>
                <a:spcPts val="0"/>
              </a:spcAft>
              <a:buNone/>
            </a:pPr>
            <a:r>
              <a:t/>
            </a:r>
            <a:endParaRPr sz="1800"/>
          </a:p>
          <a:p>
            <a:pPr indent="-323850" lvl="0" marL="457200" marR="0" rtl="0" algn="l">
              <a:lnSpc>
                <a:spcPct val="150000"/>
              </a:lnSpc>
              <a:spcBef>
                <a:spcPts val="0"/>
              </a:spcBef>
              <a:spcAft>
                <a:spcPts val="0"/>
              </a:spcAft>
              <a:buSzPts val="1500"/>
              <a:buChar char="●"/>
            </a:pPr>
            <a:r>
              <a:rPr lang="en" sz="1500"/>
              <a:t>The authentication process in Next.js is also implemented by allowing the users to Sign In with  their Google account using server - side authentication.</a:t>
            </a:r>
            <a:endParaRPr sz="1500"/>
          </a:p>
          <a:p>
            <a:pPr indent="-323850" lvl="0" marL="457200" marR="0" rtl="0" algn="l">
              <a:lnSpc>
                <a:spcPct val="150000"/>
              </a:lnSpc>
              <a:spcBef>
                <a:spcPts val="0"/>
              </a:spcBef>
              <a:spcAft>
                <a:spcPts val="0"/>
              </a:spcAft>
              <a:buSzPts val="1500"/>
              <a:buChar char="●"/>
            </a:pPr>
            <a:r>
              <a:rPr lang="en" sz="1500"/>
              <a:t>Once they have successfully signed in, users are provided with the feature to bookmark the news which they find interesting or wish to save for later use.</a:t>
            </a:r>
            <a:endParaRPr sz="1500"/>
          </a:p>
          <a:p>
            <a:pPr indent="-323850" lvl="0" marL="457200" marR="0" rtl="0" algn="l">
              <a:lnSpc>
                <a:spcPct val="150000"/>
              </a:lnSpc>
              <a:spcBef>
                <a:spcPts val="0"/>
              </a:spcBef>
              <a:spcAft>
                <a:spcPts val="0"/>
              </a:spcAft>
              <a:buSzPts val="1500"/>
              <a:buChar char="●"/>
            </a:pPr>
            <a:r>
              <a:rPr lang="en" sz="1500"/>
              <a:t>Finally they can Sign Out but once signed out, users cannot see the bookmarked news</a:t>
            </a:r>
            <a:endParaRPr sz="1500"/>
          </a:p>
        </p:txBody>
      </p:sp>
      <p:pic>
        <p:nvPicPr>
          <p:cNvPr id="261" name="Google Shape;261;g179df3b70f9_0_0"/>
          <p:cNvPicPr preferRelativeResize="0"/>
          <p:nvPr/>
        </p:nvPicPr>
        <p:blipFill rotWithShape="1">
          <a:blip r:embed="rId3">
            <a:alphaModFix/>
          </a:blip>
          <a:srcRect b="12107" l="2121" r="5216" t="4849"/>
          <a:stretch/>
        </p:blipFill>
        <p:spPr>
          <a:xfrm>
            <a:off x="4716900" y="3003900"/>
            <a:ext cx="3927352" cy="21396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265" name="Shape 265"/>
        <p:cNvGrpSpPr/>
        <p:nvPr/>
      </p:nvGrpSpPr>
      <p:grpSpPr>
        <a:xfrm>
          <a:off x="0" y="0"/>
          <a:ext cx="0" cy="0"/>
          <a:chOff x="0" y="0"/>
          <a:chExt cx="0" cy="0"/>
        </a:xfrm>
      </p:grpSpPr>
      <p:sp>
        <p:nvSpPr>
          <p:cNvPr id="266" name="Google Shape;266;g179df3b70f9_0_45"/>
          <p:cNvSpPr/>
          <p:nvPr/>
        </p:nvSpPr>
        <p:spPr>
          <a:xfrm>
            <a:off x="98280" y="16200"/>
            <a:ext cx="8825400" cy="601500"/>
          </a:xfrm>
          <a:prstGeom prst="rect">
            <a:avLst/>
          </a:prstGeom>
          <a:noFill/>
          <a:ln>
            <a:noFill/>
          </a:ln>
        </p:spPr>
        <p:txBody>
          <a:bodyPr anchorCtr="0" anchor="ctr" bIns="91425" lIns="0" spcFirstLastPara="1" rIns="0" wrap="square" tIns="91425">
            <a:noAutofit/>
          </a:bodyPr>
          <a:lstStyle/>
          <a:p>
            <a:pPr indent="0" lvl="0" marL="0" marR="0" rtl="0" algn="l">
              <a:lnSpc>
                <a:spcPct val="100000"/>
              </a:lnSpc>
              <a:spcBef>
                <a:spcPts val="0"/>
              </a:spcBef>
              <a:spcAft>
                <a:spcPts val="0"/>
              </a:spcAft>
              <a:buNone/>
            </a:pPr>
            <a:r>
              <a:rPr b="1" i="0" lang="en" sz="2100" u="none" cap="none" strike="noStrike">
                <a:solidFill>
                  <a:srgbClr val="FFFFFF"/>
                </a:solidFill>
                <a:latin typeface="Roboto"/>
                <a:ea typeface="Roboto"/>
                <a:cs typeface="Roboto"/>
                <a:sym typeface="Roboto"/>
              </a:rPr>
              <a:t>Modules</a:t>
            </a:r>
            <a:endParaRPr b="0" i="0" sz="2100" u="none" cap="none" strike="noStrike">
              <a:latin typeface="Arial"/>
              <a:ea typeface="Arial"/>
              <a:cs typeface="Arial"/>
              <a:sym typeface="Arial"/>
            </a:endParaRPr>
          </a:p>
        </p:txBody>
      </p:sp>
      <p:sp>
        <p:nvSpPr>
          <p:cNvPr id="267" name="Google Shape;267;g179df3b70f9_0_45"/>
          <p:cNvSpPr/>
          <p:nvPr/>
        </p:nvSpPr>
        <p:spPr>
          <a:xfrm>
            <a:off x="630720" y="966240"/>
            <a:ext cx="8292900" cy="395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g179df3b70f9_0_45"/>
          <p:cNvSpPr/>
          <p:nvPr/>
        </p:nvSpPr>
        <p:spPr>
          <a:xfrm>
            <a:off x="680250" y="966250"/>
            <a:ext cx="7783500" cy="3547500"/>
          </a:xfrm>
          <a:prstGeom prst="rect">
            <a:avLst/>
          </a:prstGeom>
          <a:noFill/>
          <a:ln>
            <a:noFill/>
          </a:ln>
        </p:spPr>
        <p:txBody>
          <a:bodyPr anchorCtr="0" anchor="t" bIns="45000" lIns="90000" spcFirstLastPara="1" rIns="90000" wrap="square" tIns="45000">
            <a:noAutofit/>
          </a:bodyPr>
          <a:lstStyle/>
          <a:p>
            <a:pPr indent="-323850" lvl="0" marL="457200" marR="0" rtl="0" algn="l">
              <a:lnSpc>
                <a:spcPct val="150000"/>
              </a:lnSpc>
              <a:spcBef>
                <a:spcPts val="0"/>
              </a:spcBef>
              <a:spcAft>
                <a:spcPts val="0"/>
              </a:spcAft>
              <a:buSzPts val="1500"/>
              <a:buChar char="●"/>
            </a:pPr>
            <a:r>
              <a:t/>
            </a:r>
            <a:endParaRPr sz="1500"/>
          </a:p>
        </p:txBody>
      </p:sp>
      <p:pic>
        <p:nvPicPr>
          <p:cNvPr id="269" name="Google Shape;269;g179df3b70f9_0_45"/>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273" name="Shape 273"/>
        <p:cNvGrpSpPr/>
        <p:nvPr/>
      </p:nvGrpSpPr>
      <p:grpSpPr>
        <a:xfrm>
          <a:off x="0" y="0"/>
          <a:ext cx="0" cy="0"/>
          <a:chOff x="0" y="0"/>
          <a:chExt cx="0" cy="0"/>
        </a:xfrm>
      </p:grpSpPr>
      <p:sp>
        <p:nvSpPr>
          <p:cNvPr id="274" name="Google Shape;274;g179df3b70f9_0_19"/>
          <p:cNvSpPr/>
          <p:nvPr/>
        </p:nvSpPr>
        <p:spPr>
          <a:xfrm>
            <a:off x="98280" y="16200"/>
            <a:ext cx="8825400" cy="601500"/>
          </a:xfrm>
          <a:prstGeom prst="rect">
            <a:avLst/>
          </a:prstGeom>
          <a:noFill/>
          <a:ln>
            <a:noFill/>
          </a:ln>
        </p:spPr>
        <p:txBody>
          <a:bodyPr anchorCtr="0" anchor="ctr" bIns="91425" lIns="0" spcFirstLastPara="1" rIns="0" wrap="square" tIns="91425">
            <a:noAutofit/>
          </a:bodyPr>
          <a:lstStyle/>
          <a:p>
            <a:pPr indent="0" lvl="0" marL="0" marR="0" rtl="0" algn="l">
              <a:lnSpc>
                <a:spcPct val="100000"/>
              </a:lnSpc>
              <a:spcBef>
                <a:spcPts val="0"/>
              </a:spcBef>
              <a:spcAft>
                <a:spcPts val="0"/>
              </a:spcAft>
              <a:buNone/>
            </a:pPr>
            <a:r>
              <a:rPr b="1" i="0" lang="en" sz="2100" u="none" cap="none" strike="noStrike">
                <a:solidFill>
                  <a:srgbClr val="FFFFFF"/>
                </a:solidFill>
                <a:latin typeface="Roboto"/>
                <a:ea typeface="Roboto"/>
                <a:cs typeface="Roboto"/>
                <a:sym typeface="Roboto"/>
              </a:rPr>
              <a:t>Modules</a:t>
            </a:r>
            <a:endParaRPr b="0" i="0" sz="2100" u="none" cap="none" strike="noStrike">
              <a:latin typeface="Arial"/>
              <a:ea typeface="Arial"/>
              <a:cs typeface="Arial"/>
              <a:sym typeface="Arial"/>
            </a:endParaRPr>
          </a:p>
        </p:txBody>
      </p:sp>
      <p:sp>
        <p:nvSpPr>
          <p:cNvPr id="275" name="Google Shape;275;g179df3b70f9_0_19"/>
          <p:cNvSpPr/>
          <p:nvPr/>
        </p:nvSpPr>
        <p:spPr>
          <a:xfrm>
            <a:off x="630720" y="966240"/>
            <a:ext cx="8292900" cy="395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g179df3b70f9_0_19"/>
          <p:cNvSpPr/>
          <p:nvPr/>
        </p:nvSpPr>
        <p:spPr>
          <a:xfrm>
            <a:off x="680250" y="966250"/>
            <a:ext cx="7783500" cy="3547500"/>
          </a:xfrm>
          <a:prstGeom prst="rect">
            <a:avLst/>
          </a:prstGeom>
          <a:noFill/>
          <a:ln>
            <a:noFill/>
          </a:ln>
        </p:spPr>
        <p:txBody>
          <a:bodyPr anchorCtr="0" anchor="t" bIns="45000" lIns="90000" spcFirstLastPara="1" rIns="90000" wrap="square" tIns="45000">
            <a:noAutofit/>
          </a:bodyPr>
          <a:lstStyle/>
          <a:p>
            <a:pPr indent="-323850" lvl="0" marL="457200" marR="0" rtl="0" algn="l">
              <a:lnSpc>
                <a:spcPct val="150000"/>
              </a:lnSpc>
              <a:spcBef>
                <a:spcPts val="0"/>
              </a:spcBef>
              <a:spcAft>
                <a:spcPts val="0"/>
              </a:spcAft>
              <a:buSzPts val="1500"/>
              <a:buChar char="●"/>
            </a:pPr>
            <a:r>
              <a:t/>
            </a:r>
            <a:endParaRPr sz="1500"/>
          </a:p>
        </p:txBody>
      </p:sp>
      <p:pic>
        <p:nvPicPr>
          <p:cNvPr id="277" name="Google Shape;277;g179df3b70f9_0_19"/>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281" name="Shape 281"/>
        <p:cNvGrpSpPr/>
        <p:nvPr/>
      </p:nvGrpSpPr>
      <p:grpSpPr>
        <a:xfrm>
          <a:off x="0" y="0"/>
          <a:ext cx="0" cy="0"/>
          <a:chOff x="0" y="0"/>
          <a:chExt cx="0" cy="0"/>
        </a:xfrm>
      </p:grpSpPr>
      <p:sp>
        <p:nvSpPr>
          <p:cNvPr id="282" name="Google Shape;282;g179df3b70f9_0_26"/>
          <p:cNvSpPr/>
          <p:nvPr/>
        </p:nvSpPr>
        <p:spPr>
          <a:xfrm>
            <a:off x="98280" y="16200"/>
            <a:ext cx="8825400" cy="601500"/>
          </a:xfrm>
          <a:prstGeom prst="rect">
            <a:avLst/>
          </a:prstGeom>
          <a:noFill/>
          <a:ln>
            <a:noFill/>
          </a:ln>
        </p:spPr>
        <p:txBody>
          <a:bodyPr anchorCtr="0" anchor="ctr" bIns="91425" lIns="0" spcFirstLastPara="1" rIns="0" wrap="square" tIns="91425">
            <a:noAutofit/>
          </a:bodyPr>
          <a:lstStyle/>
          <a:p>
            <a:pPr indent="0" lvl="0" marL="0" marR="0" rtl="0" algn="l">
              <a:lnSpc>
                <a:spcPct val="100000"/>
              </a:lnSpc>
              <a:spcBef>
                <a:spcPts val="0"/>
              </a:spcBef>
              <a:spcAft>
                <a:spcPts val="0"/>
              </a:spcAft>
              <a:buNone/>
            </a:pPr>
            <a:r>
              <a:rPr b="1" i="0" lang="en" sz="2100" u="none" cap="none" strike="noStrike">
                <a:solidFill>
                  <a:srgbClr val="FFFFFF"/>
                </a:solidFill>
                <a:latin typeface="Roboto"/>
                <a:ea typeface="Roboto"/>
                <a:cs typeface="Roboto"/>
                <a:sym typeface="Roboto"/>
              </a:rPr>
              <a:t>Modules</a:t>
            </a:r>
            <a:endParaRPr b="0" i="0" sz="2100" u="none" cap="none" strike="noStrike">
              <a:latin typeface="Arial"/>
              <a:ea typeface="Arial"/>
              <a:cs typeface="Arial"/>
              <a:sym typeface="Arial"/>
            </a:endParaRPr>
          </a:p>
        </p:txBody>
      </p:sp>
      <p:sp>
        <p:nvSpPr>
          <p:cNvPr id="283" name="Google Shape;283;g179df3b70f9_0_26"/>
          <p:cNvSpPr/>
          <p:nvPr/>
        </p:nvSpPr>
        <p:spPr>
          <a:xfrm>
            <a:off x="630720" y="966240"/>
            <a:ext cx="8292900" cy="395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g179df3b70f9_0_26"/>
          <p:cNvSpPr/>
          <p:nvPr/>
        </p:nvSpPr>
        <p:spPr>
          <a:xfrm>
            <a:off x="680250" y="966250"/>
            <a:ext cx="7783500" cy="3547500"/>
          </a:xfrm>
          <a:prstGeom prst="rect">
            <a:avLst/>
          </a:prstGeom>
          <a:noFill/>
          <a:ln>
            <a:noFill/>
          </a:ln>
        </p:spPr>
        <p:txBody>
          <a:bodyPr anchorCtr="0" anchor="t" bIns="45000" lIns="90000" spcFirstLastPara="1" rIns="90000" wrap="square" tIns="45000">
            <a:noAutofit/>
          </a:bodyPr>
          <a:lstStyle/>
          <a:p>
            <a:pPr indent="-323850" lvl="0" marL="457200" marR="0" rtl="0" algn="l">
              <a:lnSpc>
                <a:spcPct val="150000"/>
              </a:lnSpc>
              <a:spcBef>
                <a:spcPts val="0"/>
              </a:spcBef>
              <a:spcAft>
                <a:spcPts val="0"/>
              </a:spcAft>
              <a:buSzPts val="1500"/>
              <a:buChar char="●"/>
            </a:pPr>
            <a:r>
              <a:t/>
            </a:r>
            <a:endParaRPr sz="1500"/>
          </a:p>
        </p:txBody>
      </p:sp>
      <p:pic>
        <p:nvPicPr>
          <p:cNvPr id="285" name="Google Shape;285;g179df3b70f9_0_26"/>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289" name="Shape 289"/>
        <p:cNvGrpSpPr/>
        <p:nvPr/>
      </p:nvGrpSpPr>
      <p:grpSpPr>
        <a:xfrm>
          <a:off x="0" y="0"/>
          <a:ext cx="0" cy="0"/>
          <a:chOff x="0" y="0"/>
          <a:chExt cx="0" cy="0"/>
        </a:xfrm>
      </p:grpSpPr>
      <p:sp>
        <p:nvSpPr>
          <p:cNvPr id="290" name="Google Shape;290;g179df3b70f9_0_35"/>
          <p:cNvSpPr/>
          <p:nvPr/>
        </p:nvSpPr>
        <p:spPr>
          <a:xfrm>
            <a:off x="98280" y="16200"/>
            <a:ext cx="8825400" cy="601500"/>
          </a:xfrm>
          <a:prstGeom prst="rect">
            <a:avLst/>
          </a:prstGeom>
          <a:noFill/>
          <a:ln>
            <a:noFill/>
          </a:ln>
        </p:spPr>
        <p:txBody>
          <a:bodyPr anchorCtr="0" anchor="ctr" bIns="91425" lIns="0" spcFirstLastPara="1" rIns="0" wrap="square" tIns="91425">
            <a:noAutofit/>
          </a:bodyPr>
          <a:lstStyle/>
          <a:p>
            <a:pPr indent="0" lvl="0" marL="0" marR="0" rtl="0" algn="l">
              <a:lnSpc>
                <a:spcPct val="100000"/>
              </a:lnSpc>
              <a:spcBef>
                <a:spcPts val="0"/>
              </a:spcBef>
              <a:spcAft>
                <a:spcPts val="0"/>
              </a:spcAft>
              <a:buNone/>
            </a:pPr>
            <a:r>
              <a:rPr b="1" i="0" lang="en" sz="2100" u="none" cap="none" strike="noStrike">
                <a:solidFill>
                  <a:srgbClr val="FFFFFF"/>
                </a:solidFill>
                <a:latin typeface="Roboto"/>
                <a:ea typeface="Roboto"/>
                <a:cs typeface="Roboto"/>
                <a:sym typeface="Roboto"/>
              </a:rPr>
              <a:t>Modules</a:t>
            </a:r>
            <a:endParaRPr b="0" i="0" sz="2100" u="none" cap="none" strike="noStrike">
              <a:latin typeface="Arial"/>
              <a:ea typeface="Arial"/>
              <a:cs typeface="Arial"/>
              <a:sym typeface="Arial"/>
            </a:endParaRPr>
          </a:p>
        </p:txBody>
      </p:sp>
      <p:sp>
        <p:nvSpPr>
          <p:cNvPr id="291" name="Google Shape;291;g179df3b70f9_0_35"/>
          <p:cNvSpPr/>
          <p:nvPr/>
        </p:nvSpPr>
        <p:spPr>
          <a:xfrm>
            <a:off x="630720" y="966240"/>
            <a:ext cx="8292900" cy="395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g179df3b70f9_0_35"/>
          <p:cNvSpPr/>
          <p:nvPr/>
        </p:nvSpPr>
        <p:spPr>
          <a:xfrm>
            <a:off x="680250" y="966250"/>
            <a:ext cx="7783500" cy="3547500"/>
          </a:xfrm>
          <a:prstGeom prst="rect">
            <a:avLst/>
          </a:prstGeom>
          <a:noFill/>
          <a:ln>
            <a:noFill/>
          </a:ln>
        </p:spPr>
        <p:txBody>
          <a:bodyPr anchorCtr="0" anchor="t" bIns="45000" lIns="90000" spcFirstLastPara="1" rIns="90000" wrap="square" tIns="45000">
            <a:noAutofit/>
          </a:bodyPr>
          <a:lstStyle/>
          <a:p>
            <a:pPr indent="-323850" lvl="0" marL="457200" marR="0" rtl="0" algn="l">
              <a:lnSpc>
                <a:spcPct val="150000"/>
              </a:lnSpc>
              <a:spcBef>
                <a:spcPts val="0"/>
              </a:spcBef>
              <a:spcAft>
                <a:spcPts val="0"/>
              </a:spcAft>
              <a:buSzPts val="1500"/>
              <a:buChar char="●"/>
            </a:pPr>
            <a:r>
              <a:t/>
            </a:r>
            <a:endParaRPr sz="1500"/>
          </a:p>
        </p:txBody>
      </p:sp>
      <p:pic>
        <p:nvPicPr>
          <p:cNvPr id="293" name="Google Shape;293;g179df3b70f9_0_35"/>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297" name="Shape 297"/>
        <p:cNvGrpSpPr/>
        <p:nvPr/>
      </p:nvGrpSpPr>
      <p:grpSpPr>
        <a:xfrm>
          <a:off x="0" y="0"/>
          <a:ext cx="0" cy="0"/>
          <a:chOff x="0" y="0"/>
          <a:chExt cx="0" cy="0"/>
        </a:xfrm>
      </p:grpSpPr>
      <p:sp>
        <p:nvSpPr>
          <p:cNvPr id="298" name="Google Shape;298;g177362e2e95_0_0"/>
          <p:cNvSpPr/>
          <p:nvPr/>
        </p:nvSpPr>
        <p:spPr>
          <a:xfrm>
            <a:off x="98280" y="16200"/>
            <a:ext cx="8825400" cy="601500"/>
          </a:xfrm>
          <a:prstGeom prst="rect">
            <a:avLst/>
          </a:prstGeom>
          <a:noFill/>
          <a:ln>
            <a:noFill/>
          </a:ln>
        </p:spPr>
        <p:txBody>
          <a:bodyPr anchorCtr="0" anchor="ctr" bIns="91425" lIns="0" spcFirstLastPara="1" rIns="0" wrap="square" tIns="91425">
            <a:noAutofit/>
          </a:bodyPr>
          <a:lstStyle/>
          <a:p>
            <a:pPr indent="0" lvl="0" marL="0" marR="0" rtl="0" algn="l">
              <a:lnSpc>
                <a:spcPct val="100000"/>
              </a:lnSpc>
              <a:spcBef>
                <a:spcPts val="0"/>
              </a:spcBef>
              <a:spcAft>
                <a:spcPts val="0"/>
              </a:spcAft>
              <a:buNone/>
            </a:pPr>
            <a:r>
              <a:rPr b="1" lang="en" sz="2300">
                <a:solidFill>
                  <a:srgbClr val="FFFFFF"/>
                </a:solidFill>
                <a:latin typeface="Roboto"/>
                <a:ea typeface="Roboto"/>
                <a:cs typeface="Roboto"/>
                <a:sym typeface="Roboto"/>
              </a:rPr>
              <a:t>GIT LINK</a:t>
            </a:r>
            <a:endParaRPr b="0" i="0" sz="2300" u="none" cap="none" strike="noStrike">
              <a:latin typeface="Arial"/>
              <a:ea typeface="Arial"/>
              <a:cs typeface="Arial"/>
              <a:sym typeface="Arial"/>
            </a:endParaRPr>
          </a:p>
        </p:txBody>
      </p:sp>
      <p:sp>
        <p:nvSpPr>
          <p:cNvPr id="299" name="Google Shape;299;g177362e2e95_0_0"/>
          <p:cNvSpPr/>
          <p:nvPr/>
        </p:nvSpPr>
        <p:spPr>
          <a:xfrm>
            <a:off x="630725" y="966251"/>
            <a:ext cx="8292900" cy="295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900"/>
              <a:t>         </a:t>
            </a:r>
            <a:r>
              <a:rPr lang="en" sz="1900"/>
              <a:t>Git link : </a:t>
            </a:r>
            <a:r>
              <a:rPr lang="en" sz="1900" u="sng">
                <a:solidFill>
                  <a:schemeClr val="hlink"/>
                </a:solidFill>
                <a:hlinkClick r:id="rId3"/>
              </a:rPr>
              <a:t>https://github.com/DanielInigo/news_app-master</a:t>
            </a:r>
            <a:endParaRPr sz="19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303" name="Shape 303"/>
        <p:cNvGrpSpPr/>
        <p:nvPr/>
      </p:nvGrpSpPr>
      <p:grpSpPr>
        <a:xfrm>
          <a:off x="0" y="0"/>
          <a:ext cx="0" cy="0"/>
          <a:chOff x="0" y="0"/>
          <a:chExt cx="0" cy="0"/>
        </a:xfrm>
      </p:grpSpPr>
      <p:sp>
        <p:nvSpPr>
          <p:cNvPr id="304" name="Google Shape;304;p6"/>
          <p:cNvSpPr/>
          <p:nvPr/>
        </p:nvSpPr>
        <p:spPr>
          <a:xfrm>
            <a:off x="460800" y="2065320"/>
            <a:ext cx="8220960" cy="1011600"/>
          </a:xfrm>
          <a:prstGeom prst="rect">
            <a:avLst/>
          </a:prstGeom>
          <a:noFill/>
          <a:ln>
            <a:noFill/>
          </a:ln>
        </p:spPr>
        <p:txBody>
          <a:bodyPr anchorCtr="0" anchor="ctr" bIns="91425" lIns="90000" spcFirstLastPara="1" rIns="90000" wrap="square" tIns="91425">
            <a:normAutofit/>
          </a:bodyPr>
          <a:lstStyle/>
          <a:p>
            <a:pPr indent="0" lvl="0" marL="0" marR="0" rtl="0" algn="l">
              <a:lnSpc>
                <a:spcPct val="100000"/>
              </a:lnSpc>
              <a:spcBef>
                <a:spcPts val="0"/>
              </a:spcBef>
              <a:spcAft>
                <a:spcPts val="0"/>
              </a:spcAft>
              <a:buNone/>
            </a:pPr>
            <a:r>
              <a:rPr b="1" i="0" lang="en" sz="4200" u="none" cap="none" strike="noStrike">
                <a:solidFill>
                  <a:srgbClr val="FFFFFF"/>
                </a:solidFill>
                <a:latin typeface="Roboto"/>
                <a:ea typeface="Roboto"/>
                <a:cs typeface="Roboto"/>
                <a:sym typeface="Roboto"/>
              </a:rPr>
              <a:t>Thank You</a:t>
            </a:r>
            <a:endParaRPr b="0" i="0" sz="4200" u="none" cap="none" strike="noStrike">
              <a:latin typeface="Arial"/>
              <a:ea typeface="Arial"/>
              <a:cs typeface="Arial"/>
              <a:sym typeface="Arial"/>
            </a:endParaRPr>
          </a:p>
        </p:txBody>
      </p:sp>
      <p:pic>
        <p:nvPicPr>
          <p:cNvPr id="305" name="Google Shape;305;p6"/>
          <p:cNvPicPr preferRelativeResize="0"/>
          <p:nvPr/>
        </p:nvPicPr>
        <p:blipFill rotWithShape="1">
          <a:blip r:embed="rId3">
            <a:alphaModFix/>
          </a:blip>
          <a:srcRect b="0" l="0" r="0" t="0"/>
          <a:stretch/>
        </p:blipFill>
        <p:spPr>
          <a:xfrm>
            <a:off x="3807350" y="1029350"/>
            <a:ext cx="4713624" cy="3084793"/>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177" name="Shape 177"/>
        <p:cNvGrpSpPr/>
        <p:nvPr/>
      </p:nvGrpSpPr>
      <p:grpSpPr>
        <a:xfrm>
          <a:off x="0" y="0"/>
          <a:ext cx="0" cy="0"/>
          <a:chOff x="0" y="0"/>
          <a:chExt cx="0" cy="0"/>
        </a:xfrm>
      </p:grpSpPr>
      <p:sp>
        <p:nvSpPr>
          <p:cNvPr id="178" name="Google Shape;178;p2"/>
          <p:cNvSpPr/>
          <p:nvPr/>
        </p:nvSpPr>
        <p:spPr>
          <a:xfrm>
            <a:off x="98280" y="16200"/>
            <a:ext cx="8825400" cy="601560"/>
          </a:xfrm>
          <a:prstGeom prst="rect">
            <a:avLst/>
          </a:prstGeom>
          <a:noFill/>
          <a:ln>
            <a:noFill/>
          </a:ln>
        </p:spPr>
        <p:txBody>
          <a:bodyPr anchorCtr="0" anchor="ctr" bIns="91425" lIns="0" spcFirstLastPara="1" rIns="0" wrap="square" tIns="91425">
            <a:normAutofit/>
          </a:bodyPr>
          <a:lstStyle/>
          <a:p>
            <a:pPr indent="0" lvl="0" marL="0" marR="0" rtl="0" algn="l">
              <a:lnSpc>
                <a:spcPct val="100000"/>
              </a:lnSpc>
              <a:spcBef>
                <a:spcPts val="0"/>
              </a:spcBef>
              <a:spcAft>
                <a:spcPts val="0"/>
              </a:spcAft>
              <a:buNone/>
            </a:pPr>
            <a:r>
              <a:rPr b="1" i="0" lang="en" sz="2100" u="none" cap="none" strike="noStrike">
                <a:solidFill>
                  <a:srgbClr val="FFFFFF"/>
                </a:solidFill>
                <a:latin typeface="Roboto"/>
                <a:ea typeface="Roboto"/>
                <a:cs typeface="Roboto"/>
                <a:sym typeface="Roboto"/>
              </a:rPr>
              <a:t>Problem Statement</a:t>
            </a:r>
            <a:endParaRPr b="0" i="0" sz="2100" u="none" cap="none" strike="noStrike">
              <a:latin typeface="Arial"/>
              <a:ea typeface="Arial"/>
              <a:cs typeface="Arial"/>
              <a:sym typeface="Arial"/>
            </a:endParaRPr>
          </a:p>
        </p:txBody>
      </p:sp>
      <p:sp>
        <p:nvSpPr>
          <p:cNvPr id="179" name="Google Shape;179;p2"/>
          <p:cNvSpPr/>
          <p:nvPr/>
        </p:nvSpPr>
        <p:spPr>
          <a:xfrm>
            <a:off x="221425" y="1105050"/>
            <a:ext cx="8579100" cy="3516300"/>
          </a:xfrm>
          <a:prstGeom prst="rect">
            <a:avLst/>
          </a:prstGeom>
          <a:noFill/>
          <a:ln>
            <a:noFill/>
          </a:ln>
        </p:spPr>
        <p:txBody>
          <a:bodyPr anchorCtr="0" anchor="ctr" bIns="91425" lIns="91425" spcFirstLastPara="1" rIns="91425" wrap="square" tIns="91425">
            <a:noAutofit/>
          </a:bodyPr>
          <a:lstStyle/>
          <a:p>
            <a:pPr indent="-317500" lvl="0" marL="457200" rtl="0" algn="just">
              <a:lnSpc>
                <a:spcPct val="150000"/>
              </a:lnSpc>
              <a:spcBef>
                <a:spcPts val="0"/>
              </a:spcBef>
              <a:spcAft>
                <a:spcPts val="0"/>
              </a:spcAft>
              <a:buClr>
                <a:schemeClr val="dk1"/>
              </a:buClr>
              <a:buSzPts val="1400"/>
              <a:buChar char="➔"/>
            </a:pPr>
            <a:r>
              <a:rPr lang="en">
                <a:solidFill>
                  <a:schemeClr val="dk1"/>
                </a:solidFill>
              </a:rPr>
              <a:t>There are multiple news sharing apps used by a single user and are often spammed with notifications which cause users to miss important events across the globe. </a:t>
            </a:r>
            <a:endParaRPr>
              <a:solidFill>
                <a:schemeClr val="dk1"/>
              </a:solidFill>
            </a:endParaRPr>
          </a:p>
          <a:p>
            <a:pPr indent="-317500" lvl="0" marL="457200" rtl="0" algn="just">
              <a:lnSpc>
                <a:spcPct val="150000"/>
              </a:lnSpc>
              <a:spcBef>
                <a:spcPts val="0"/>
              </a:spcBef>
              <a:spcAft>
                <a:spcPts val="0"/>
              </a:spcAft>
              <a:buClr>
                <a:schemeClr val="dk1"/>
              </a:buClr>
              <a:buSzPts val="1400"/>
              <a:buChar char="➔"/>
            </a:pPr>
            <a:r>
              <a:rPr lang="en">
                <a:solidFill>
                  <a:schemeClr val="dk1"/>
                </a:solidFill>
              </a:rPr>
              <a:t>A news-sharing app wants to help users find relevant and important news easily every day.</a:t>
            </a:r>
            <a:endParaRPr>
              <a:solidFill>
                <a:schemeClr val="dk1"/>
              </a:solidFill>
            </a:endParaRPr>
          </a:p>
          <a:p>
            <a:pPr indent="-317500" lvl="0" marL="457200" rtl="0" algn="just">
              <a:lnSpc>
                <a:spcPct val="150000"/>
              </a:lnSpc>
              <a:spcBef>
                <a:spcPts val="0"/>
              </a:spcBef>
              <a:spcAft>
                <a:spcPts val="0"/>
              </a:spcAft>
              <a:buClr>
                <a:schemeClr val="dk1"/>
              </a:buClr>
              <a:buSzPts val="1400"/>
              <a:buChar char="➔"/>
            </a:pPr>
            <a:r>
              <a:rPr lang="en">
                <a:solidFill>
                  <a:schemeClr val="dk1"/>
                </a:solidFill>
              </a:rPr>
              <a:t>It is tough and time-consuming to get news from several applications or websites especially in India, where Unity meets Diversity. Moreover, getting brief and customised news of your interest is considerably more difficult. </a:t>
            </a:r>
            <a:endParaRPr>
              <a:solidFill>
                <a:schemeClr val="dk1"/>
              </a:solidFill>
            </a:endParaRPr>
          </a:p>
          <a:p>
            <a:pPr indent="-317500" lvl="0" marL="457200" rtl="0" algn="just">
              <a:lnSpc>
                <a:spcPct val="150000"/>
              </a:lnSpc>
              <a:spcBef>
                <a:spcPts val="0"/>
              </a:spcBef>
              <a:spcAft>
                <a:spcPts val="0"/>
              </a:spcAft>
              <a:buClr>
                <a:schemeClr val="dk1"/>
              </a:buClr>
              <a:buSzPts val="1400"/>
              <a:buChar char="➔"/>
            </a:pPr>
            <a:r>
              <a:rPr lang="en">
                <a:solidFill>
                  <a:schemeClr val="dk1"/>
                </a:solidFill>
              </a:rPr>
              <a:t>People don't have enough time to read all of the news as the times change. </a:t>
            </a:r>
            <a:endParaRPr>
              <a:solidFill>
                <a:schemeClr val="dk1"/>
              </a:solidFill>
            </a:endParaRPr>
          </a:p>
          <a:p>
            <a:pPr indent="-317500" lvl="0" marL="457200" rtl="0" algn="just">
              <a:lnSpc>
                <a:spcPct val="150000"/>
              </a:lnSpc>
              <a:spcBef>
                <a:spcPts val="0"/>
              </a:spcBef>
              <a:spcAft>
                <a:spcPts val="0"/>
              </a:spcAft>
              <a:buClr>
                <a:schemeClr val="dk1"/>
              </a:buClr>
              <a:buSzPts val="1400"/>
              <a:buChar char="➔"/>
            </a:pPr>
            <a:r>
              <a:rPr lang="en">
                <a:solidFill>
                  <a:schemeClr val="dk1"/>
                </a:solidFill>
              </a:rPr>
              <a:t>Some people might prefer focus on news that interests them, such as business, sports, or entertainment, while others would have completely other interests. </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a:solidFill>
                <a:schemeClr val="dk1"/>
              </a:solidFill>
            </a:endParaRPr>
          </a:p>
          <a:p>
            <a:pPr indent="0" lvl="0" marL="457200" rtl="0" algn="l">
              <a:lnSpc>
                <a:spcPct val="200000"/>
              </a:lnSpc>
              <a:spcBef>
                <a:spcPts val="0"/>
              </a:spcBef>
              <a:spcAft>
                <a:spcPts val="0"/>
              </a:spcAft>
              <a:buNone/>
            </a:pPr>
            <a:r>
              <a:t/>
            </a:r>
            <a:endParaRPr i="1">
              <a:solidFill>
                <a:srgbClr val="292929"/>
              </a:solidFill>
              <a:highlight>
                <a:srgbClr val="FFFFFF"/>
              </a:highlight>
              <a:latin typeface="Georgia"/>
              <a:ea typeface="Georgia"/>
              <a:cs typeface="Georgia"/>
              <a:sym typeface="Georgi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183" name="Shape 183"/>
        <p:cNvGrpSpPr/>
        <p:nvPr/>
      </p:nvGrpSpPr>
      <p:grpSpPr>
        <a:xfrm>
          <a:off x="0" y="0"/>
          <a:ext cx="0" cy="0"/>
          <a:chOff x="0" y="0"/>
          <a:chExt cx="0" cy="0"/>
        </a:xfrm>
      </p:grpSpPr>
      <p:sp>
        <p:nvSpPr>
          <p:cNvPr id="184" name="Google Shape;184;p3"/>
          <p:cNvSpPr/>
          <p:nvPr/>
        </p:nvSpPr>
        <p:spPr>
          <a:xfrm>
            <a:off x="98280" y="16200"/>
            <a:ext cx="8825400" cy="601560"/>
          </a:xfrm>
          <a:prstGeom prst="rect">
            <a:avLst/>
          </a:prstGeom>
          <a:noFill/>
          <a:ln>
            <a:noFill/>
          </a:ln>
        </p:spPr>
        <p:txBody>
          <a:bodyPr anchorCtr="0" anchor="ctr" bIns="91425" lIns="0" spcFirstLastPara="1" rIns="0" wrap="square" tIns="91425">
            <a:normAutofit/>
          </a:bodyPr>
          <a:lstStyle/>
          <a:p>
            <a:pPr indent="0" lvl="0" marL="0" marR="0" rtl="0" algn="l">
              <a:lnSpc>
                <a:spcPct val="100000"/>
              </a:lnSpc>
              <a:spcBef>
                <a:spcPts val="0"/>
              </a:spcBef>
              <a:spcAft>
                <a:spcPts val="0"/>
              </a:spcAft>
              <a:buNone/>
            </a:pPr>
            <a:r>
              <a:rPr b="1" i="0" lang="en" sz="2100" u="none" cap="none" strike="noStrike">
                <a:solidFill>
                  <a:srgbClr val="FFFFFF"/>
                </a:solidFill>
                <a:latin typeface="Roboto"/>
                <a:ea typeface="Roboto"/>
                <a:cs typeface="Roboto"/>
                <a:sym typeface="Roboto"/>
              </a:rPr>
              <a:t>Objective</a:t>
            </a:r>
            <a:endParaRPr b="0" i="0" sz="2100" u="none" cap="none" strike="noStrike">
              <a:latin typeface="Arial"/>
              <a:ea typeface="Arial"/>
              <a:cs typeface="Arial"/>
              <a:sym typeface="Arial"/>
            </a:endParaRPr>
          </a:p>
        </p:txBody>
      </p:sp>
      <p:sp>
        <p:nvSpPr>
          <p:cNvPr id="185" name="Google Shape;185;p3"/>
          <p:cNvSpPr/>
          <p:nvPr/>
        </p:nvSpPr>
        <p:spPr>
          <a:xfrm>
            <a:off x="321475" y="1145225"/>
            <a:ext cx="8667900" cy="3214800"/>
          </a:xfrm>
          <a:prstGeom prst="rect">
            <a:avLst/>
          </a:prstGeom>
          <a:noFill/>
          <a:ln>
            <a:noFill/>
          </a:ln>
        </p:spPr>
        <p:txBody>
          <a:bodyPr anchorCtr="0" anchor="ctr" bIns="91425" lIns="91425" spcFirstLastPara="1" rIns="91425" wrap="square" tIns="91425">
            <a:noAutofit/>
          </a:bodyPr>
          <a:lstStyle/>
          <a:p>
            <a:pPr indent="0" lvl="0" marL="0" rtl="0" algn="l">
              <a:lnSpc>
                <a:spcPct val="200000"/>
              </a:lnSpc>
              <a:spcBef>
                <a:spcPts val="0"/>
              </a:spcBef>
              <a:spcAft>
                <a:spcPts val="0"/>
              </a:spcAft>
              <a:buClr>
                <a:schemeClr val="dk1"/>
              </a:buClr>
              <a:buSzPts val="1100"/>
              <a:buFont typeface="Arial"/>
              <a:buNone/>
            </a:pPr>
            <a:r>
              <a:rPr lang="en">
                <a:solidFill>
                  <a:schemeClr val="dk1"/>
                </a:solidFill>
              </a:rPr>
              <a:t>To develop a web portal where people can get to know the latest news around the world.</a:t>
            </a:r>
            <a:endParaRPr>
              <a:solidFill>
                <a:schemeClr val="dk1"/>
              </a:solidFill>
            </a:endParaRPr>
          </a:p>
          <a:p>
            <a:pPr indent="-317500" lvl="0" marL="457200" rtl="0" algn="l">
              <a:lnSpc>
                <a:spcPct val="200000"/>
              </a:lnSpc>
              <a:spcBef>
                <a:spcPts val="0"/>
              </a:spcBef>
              <a:spcAft>
                <a:spcPts val="0"/>
              </a:spcAft>
              <a:buClr>
                <a:schemeClr val="dk1"/>
              </a:buClr>
              <a:buSzPts val="1400"/>
              <a:buChar char="●"/>
            </a:pPr>
            <a:r>
              <a:rPr lang="en">
                <a:solidFill>
                  <a:schemeClr val="dk1"/>
                </a:solidFill>
              </a:rPr>
              <a:t>Title, a short summary and a picture relevant to a particular breaking news story will be displayed to the user.</a:t>
            </a:r>
            <a:endParaRPr>
              <a:solidFill>
                <a:schemeClr val="dk1"/>
              </a:solidFill>
            </a:endParaRPr>
          </a:p>
          <a:p>
            <a:pPr indent="-317500" lvl="0" marL="457200" rtl="0" algn="l">
              <a:lnSpc>
                <a:spcPct val="200000"/>
              </a:lnSpc>
              <a:spcBef>
                <a:spcPts val="0"/>
              </a:spcBef>
              <a:spcAft>
                <a:spcPts val="0"/>
              </a:spcAft>
              <a:buClr>
                <a:schemeClr val="dk1"/>
              </a:buClr>
              <a:buSzPts val="1400"/>
              <a:buChar char="●"/>
            </a:pPr>
            <a:r>
              <a:rPr lang="en">
                <a:solidFill>
                  <a:schemeClr val="dk1"/>
                </a:solidFill>
              </a:rPr>
              <a:t>When the user clicks on the title of the news, it must redirect to the news article. </a:t>
            </a:r>
            <a:endParaRPr>
              <a:solidFill>
                <a:schemeClr val="dk1"/>
              </a:solidFill>
            </a:endParaRPr>
          </a:p>
          <a:p>
            <a:pPr indent="-317500" lvl="0" marL="457200" rtl="0" algn="l">
              <a:lnSpc>
                <a:spcPct val="200000"/>
              </a:lnSpc>
              <a:spcBef>
                <a:spcPts val="0"/>
              </a:spcBef>
              <a:spcAft>
                <a:spcPts val="0"/>
              </a:spcAft>
              <a:buClr>
                <a:schemeClr val="dk1"/>
              </a:buClr>
              <a:buSzPts val="1400"/>
              <a:buChar char="●"/>
            </a:pPr>
            <a:r>
              <a:rPr lang="en">
                <a:solidFill>
                  <a:schemeClr val="dk1"/>
                </a:solidFill>
              </a:rPr>
              <a:t>User must be able to see news related to the country of their choice.</a:t>
            </a:r>
            <a:endParaRPr>
              <a:solidFill>
                <a:schemeClr val="dk1"/>
              </a:solidFill>
            </a:endParaRPr>
          </a:p>
          <a:p>
            <a:pPr indent="-317500" lvl="0" marL="457200" rtl="0" algn="l">
              <a:lnSpc>
                <a:spcPct val="200000"/>
              </a:lnSpc>
              <a:spcBef>
                <a:spcPts val="0"/>
              </a:spcBef>
              <a:spcAft>
                <a:spcPts val="0"/>
              </a:spcAft>
              <a:buClr>
                <a:schemeClr val="dk1"/>
              </a:buClr>
              <a:buSzPts val="1400"/>
              <a:buChar char="●"/>
            </a:pPr>
            <a:r>
              <a:rPr lang="en">
                <a:solidFill>
                  <a:schemeClr val="dk1"/>
                </a:solidFill>
              </a:rPr>
              <a:t>News must be categorised as General, Business, Entertainment, Health, Science, Technology and Sports.  </a:t>
            </a: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189" name="Shape 189"/>
        <p:cNvGrpSpPr/>
        <p:nvPr/>
      </p:nvGrpSpPr>
      <p:grpSpPr>
        <a:xfrm>
          <a:off x="0" y="0"/>
          <a:ext cx="0" cy="0"/>
          <a:chOff x="0" y="0"/>
          <a:chExt cx="0" cy="0"/>
        </a:xfrm>
      </p:grpSpPr>
      <p:sp>
        <p:nvSpPr>
          <p:cNvPr id="190" name="Google Shape;190;p4"/>
          <p:cNvSpPr/>
          <p:nvPr/>
        </p:nvSpPr>
        <p:spPr>
          <a:xfrm>
            <a:off x="98280" y="16200"/>
            <a:ext cx="8825400" cy="601560"/>
          </a:xfrm>
          <a:prstGeom prst="rect">
            <a:avLst/>
          </a:prstGeom>
          <a:noFill/>
          <a:ln>
            <a:noFill/>
          </a:ln>
        </p:spPr>
        <p:txBody>
          <a:bodyPr anchorCtr="0" anchor="ctr" bIns="91425" lIns="0" spcFirstLastPara="1" rIns="0" wrap="square" tIns="91425">
            <a:normAutofit/>
          </a:bodyPr>
          <a:lstStyle/>
          <a:p>
            <a:pPr indent="0" lvl="0" marL="0" marR="0" rtl="0" algn="l">
              <a:lnSpc>
                <a:spcPct val="100000"/>
              </a:lnSpc>
              <a:spcBef>
                <a:spcPts val="0"/>
              </a:spcBef>
              <a:spcAft>
                <a:spcPts val="0"/>
              </a:spcAft>
              <a:buNone/>
            </a:pPr>
            <a:r>
              <a:rPr b="1" i="0" lang="en" sz="2100" u="none" cap="none" strike="noStrike">
                <a:solidFill>
                  <a:srgbClr val="FFFFFF"/>
                </a:solidFill>
                <a:latin typeface="Roboto"/>
                <a:ea typeface="Roboto"/>
                <a:cs typeface="Roboto"/>
                <a:sym typeface="Roboto"/>
              </a:rPr>
              <a:t>Tech Stack</a:t>
            </a:r>
            <a:endParaRPr b="0" i="0" sz="2100" u="none" cap="none" strike="noStrike">
              <a:latin typeface="Arial"/>
              <a:ea typeface="Arial"/>
              <a:cs typeface="Arial"/>
              <a:sym typeface="Arial"/>
            </a:endParaRPr>
          </a:p>
        </p:txBody>
      </p:sp>
      <p:sp>
        <p:nvSpPr>
          <p:cNvPr id="191" name="Google Shape;191;p4"/>
          <p:cNvSpPr/>
          <p:nvPr/>
        </p:nvSpPr>
        <p:spPr>
          <a:xfrm>
            <a:off x="826920" y="1180080"/>
            <a:ext cx="5451120" cy="263124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4"/>
          <p:cNvSpPr/>
          <p:nvPr/>
        </p:nvSpPr>
        <p:spPr>
          <a:xfrm>
            <a:off x="66450" y="718200"/>
            <a:ext cx="9011100" cy="43551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lang="en">
                <a:solidFill>
                  <a:schemeClr val="dk1"/>
                </a:solidFill>
              </a:rPr>
              <a:t>                                                                       </a:t>
            </a:r>
            <a:r>
              <a:rPr lang="en" sz="1600">
                <a:solidFill>
                  <a:schemeClr val="dk1"/>
                </a:solidFill>
              </a:rPr>
              <a:t> </a:t>
            </a:r>
            <a:r>
              <a:rPr b="1" lang="en" sz="1700">
                <a:solidFill>
                  <a:schemeClr val="dk1"/>
                </a:solidFill>
              </a:rPr>
              <a:t>FRONTEND</a:t>
            </a:r>
            <a:endParaRPr b="1" sz="1700">
              <a:solidFill>
                <a:schemeClr val="dk1"/>
              </a:solidFill>
            </a:endParaRPr>
          </a:p>
          <a:p>
            <a:pPr indent="-317500" lvl="0" marL="457200" marR="0" rtl="0" algn="l">
              <a:lnSpc>
                <a:spcPct val="100000"/>
              </a:lnSpc>
              <a:spcBef>
                <a:spcPts val="0"/>
              </a:spcBef>
              <a:spcAft>
                <a:spcPts val="0"/>
              </a:spcAft>
              <a:buClr>
                <a:schemeClr val="dk1"/>
              </a:buClr>
              <a:buSzPts val="1400"/>
              <a:buChar char="❏"/>
            </a:pPr>
            <a:r>
              <a:rPr lang="en">
                <a:solidFill>
                  <a:schemeClr val="dk1"/>
                </a:solidFill>
              </a:rPr>
              <a:t>NEXTJS</a:t>
            </a:r>
            <a:endParaRPr>
              <a:solidFill>
                <a:schemeClr val="dk1"/>
              </a:solidFill>
            </a:endParaRPr>
          </a:p>
          <a:p>
            <a:pPr indent="0" lvl="0" marL="0" marR="0" rtl="0" algn="l">
              <a:lnSpc>
                <a:spcPct val="100000"/>
              </a:lnSpc>
              <a:spcBef>
                <a:spcPts val="1000"/>
              </a:spcBef>
              <a:spcAft>
                <a:spcPts val="0"/>
              </a:spcAft>
              <a:buNone/>
            </a:pPr>
            <a:r>
              <a:rPr lang="en">
                <a:solidFill>
                  <a:schemeClr val="dk1"/>
                </a:solidFill>
              </a:rPr>
              <a:t>          Open-source web development framework created by Vercel enabling React-based </a:t>
            </a:r>
            <a:endParaRPr>
              <a:solidFill>
                <a:schemeClr val="dk1"/>
              </a:solidFill>
            </a:endParaRPr>
          </a:p>
          <a:p>
            <a:pPr indent="0" lvl="0" marL="0" marR="0" rtl="0" algn="l">
              <a:lnSpc>
                <a:spcPct val="100000"/>
              </a:lnSpc>
              <a:spcBef>
                <a:spcPts val="0"/>
              </a:spcBef>
              <a:spcAft>
                <a:spcPts val="0"/>
              </a:spcAft>
              <a:buNone/>
            </a:pPr>
            <a:r>
              <a:rPr lang="en">
                <a:solidFill>
                  <a:schemeClr val="dk1"/>
                </a:solidFill>
              </a:rPr>
              <a:t>           web applications with server-side rendering and generating static websites.</a:t>
            </a:r>
            <a:endParaRPr>
              <a:solidFill>
                <a:schemeClr val="dk1"/>
              </a:solidFill>
            </a:endParaRPr>
          </a:p>
          <a:p>
            <a:pPr indent="0" lvl="0" marL="0" marR="0" rtl="0" algn="l">
              <a:lnSpc>
                <a:spcPct val="100000"/>
              </a:lnSpc>
              <a:spcBef>
                <a:spcPts val="0"/>
              </a:spcBef>
              <a:spcAft>
                <a:spcPts val="0"/>
              </a:spcAft>
              <a:buNone/>
            </a:pPr>
            <a:r>
              <a:t/>
            </a:r>
            <a:endParaRPr>
              <a:solidFill>
                <a:schemeClr val="dk1"/>
              </a:solidFill>
            </a:endParaRPr>
          </a:p>
          <a:p>
            <a:pPr indent="0" lvl="0" marL="0" marR="0" rtl="0" algn="l">
              <a:lnSpc>
                <a:spcPct val="100000"/>
              </a:lnSpc>
              <a:spcBef>
                <a:spcPts val="0"/>
              </a:spcBef>
              <a:spcAft>
                <a:spcPts val="0"/>
              </a:spcAft>
              <a:buNone/>
            </a:pPr>
            <a:r>
              <a:t/>
            </a:r>
            <a:endParaRPr>
              <a:solidFill>
                <a:schemeClr val="dk1"/>
              </a:solidFill>
            </a:endParaRPr>
          </a:p>
          <a:p>
            <a:pPr indent="-317500" lvl="0" marL="457200" marR="0" rtl="0" algn="l">
              <a:lnSpc>
                <a:spcPct val="100000"/>
              </a:lnSpc>
              <a:spcBef>
                <a:spcPts val="0"/>
              </a:spcBef>
              <a:spcAft>
                <a:spcPts val="0"/>
              </a:spcAft>
              <a:buClr>
                <a:schemeClr val="dk1"/>
              </a:buClr>
              <a:buSzPts val="1400"/>
              <a:buChar char="❏"/>
            </a:pPr>
            <a:r>
              <a:rPr lang="en">
                <a:solidFill>
                  <a:schemeClr val="dk1"/>
                </a:solidFill>
              </a:rPr>
              <a:t>TAILWIND </a:t>
            </a:r>
            <a:endParaRPr>
              <a:solidFill>
                <a:schemeClr val="dk1"/>
              </a:solidFill>
            </a:endParaRPr>
          </a:p>
          <a:p>
            <a:pPr indent="0" lvl="0" marL="457200" rtl="0" algn="l">
              <a:spcBef>
                <a:spcPts val="1000"/>
              </a:spcBef>
              <a:spcAft>
                <a:spcPts val="0"/>
              </a:spcAft>
              <a:buNone/>
            </a:pPr>
            <a:r>
              <a:rPr lang="en">
                <a:solidFill>
                  <a:schemeClr val="dk1"/>
                </a:solidFill>
              </a:rPr>
              <a:t>U</a:t>
            </a:r>
            <a:r>
              <a:rPr lang="en">
                <a:solidFill>
                  <a:schemeClr val="dk1"/>
                </a:solidFill>
              </a:rPr>
              <a:t>tility-first CSS framework for rapidly building custom user interfaces</a:t>
            </a:r>
            <a:endParaRPr>
              <a:solidFill>
                <a:schemeClr val="dk1"/>
              </a:solidFill>
            </a:endParaRPr>
          </a:p>
          <a:p>
            <a:pPr indent="0" lvl="0" marL="457200" rtl="0" algn="l">
              <a:spcBef>
                <a:spcPts val="0"/>
              </a:spcBef>
              <a:spcAft>
                <a:spcPts val="0"/>
              </a:spcAft>
              <a:buNone/>
            </a:pPr>
            <a:r>
              <a:t/>
            </a:r>
            <a:endParaRPr>
              <a:solidFill>
                <a:schemeClr val="dk1"/>
              </a:solidFill>
            </a:endParaRPr>
          </a:p>
          <a:p>
            <a:pPr indent="0" lvl="0" marL="457200" marR="0" rtl="0" algn="l">
              <a:lnSpc>
                <a:spcPct val="100000"/>
              </a:lnSpc>
              <a:spcBef>
                <a:spcPts val="0"/>
              </a:spcBef>
              <a:spcAft>
                <a:spcPts val="0"/>
              </a:spcAft>
              <a:buNone/>
            </a:pPr>
            <a:r>
              <a:t/>
            </a:r>
            <a:endParaRPr>
              <a:solidFill>
                <a:schemeClr val="dk1"/>
              </a:solidFill>
            </a:endParaRPr>
          </a:p>
          <a:p>
            <a:pPr indent="-317500" lvl="0" marL="457200" marR="0" rtl="0" algn="l">
              <a:lnSpc>
                <a:spcPct val="100000"/>
              </a:lnSpc>
              <a:spcBef>
                <a:spcPts val="0"/>
              </a:spcBef>
              <a:spcAft>
                <a:spcPts val="0"/>
              </a:spcAft>
              <a:buClr>
                <a:schemeClr val="dk1"/>
              </a:buClr>
              <a:buSzPts val="1400"/>
              <a:buChar char="❏"/>
            </a:pPr>
            <a:r>
              <a:rPr lang="en">
                <a:solidFill>
                  <a:schemeClr val="dk1"/>
                </a:solidFill>
              </a:rPr>
              <a:t>NEWS API</a:t>
            </a:r>
            <a:endParaRPr>
              <a:solidFill>
                <a:schemeClr val="dk1"/>
              </a:solidFill>
            </a:endParaRPr>
          </a:p>
          <a:p>
            <a:pPr indent="0" lvl="0" marL="0" marR="0" rtl="0" algn="l">
              <a:lnSpc>
                <a:spcPct val="100000"/>
              </a:lnSpc>
              <a:spcBef>
                <a:spcPts val="1000"/>
              </a:spcBef>
              <a:spcAft>
                <a:spcPts val="0"/>
              </a:spcAft>
              <a:buNone/>
            </a:pPr>
            <a:r>
              <a:rPr lang="en">
                <a:solidFill>
                  <a:schemeClr val="dk1"/>
                </a:solidFill>
              </a:rPr>
              <a:t>        Simple HTTP REST API for searching and retrieving live articles from all over the web.</a:t>
            </a:r>
            <a:endParaRPr>
              <a:solidFill>
                <a:schemeClr val="dk1"/>
              </a:solidFill>
            </a:endParaRPr>
          </a:p>
          <a:p>
            <a:pPr indent="0" lvl="0" marL="0" marR="0" rtl="0" algn="l">
              <a:lnSpc>
                <a:spcPct val="100000"/>
              </a:lnSpc>
              <a:spcBef>
                <a:spcPts val="0"/>
              </a:spcBef>
              <a:spcAft>
                <a:spcPts val="0"/>
              </a:spcAft>
              <a:buNone/>
            </a:pPr>
            <a:r>
              <a:t/>
            </a:r>
            <a:endParaRPr>
              <a:solidFill>
                <a:schemeClr val="dk1"/>
              </a:solidFill>
            </a:endParaRPr>
          </a:p>
          <a:p>
            <a:pPr indent="0" lvl="0" marL="0" marR="0" rtl="0" algn="l">
              <a:lnSpc>
                <a:spcPct val="100000"/>
              </a:lnSpc>
              <a:spcBef>
                <a:spcPts val="0"/>
              </a:spcBef>
              <a:spcAft>
                <a:spcPts val="0"/>
              </a:spcAft>
              <a:buNone/>
            </a:pPr>
            <a:r>
              <a:t/>
            </a:r>
            <a:endParaRPr>
              <a:solidFill>
                <a:schemeClr val="dk1"/>
              </a:solidFill>
            </a:endParaRPr>
          </a:p>
          <a:p>
            <a:pPr indent="0" lvl="0" marL="0" rtl="0" algn="l">
              <a:lnSpc>
                <a:spcPct val="150000"/>
              </a:lnSpc>
              <a:spcBef>
                <a:spcPts val="0"/>
              </a:spcBef>
              <a:spcAft>
                <a:spcPts val="0"/>
              </a:spcAft>
              <a:buClr>
                <a:schemeClr val="dk1"/>
              </a:buClr>
              <a:buFont typeface="Arial"/>
              <a:buNone/>
            </a:pPr>
            <a:r>
              <a:rPr lang="en">
                <a:solidFill>
                  <a:schemeClr val="dk1"/>
                </a:solidFill>
              </a:rPr>
              <a:t>The webpage is designed using Next.js and Tailwind CSS.</a:t>
            </a:r>
            <a:endParaRPr>
              <a:solidFill>
                <a:schemeClr val="dk1"/>
              </a:solidFill>
            </a:endParaRPr>
          </a:p>
          <a:p>
            <a:pPr indent="0" lvl="0" marL="0" rtl="0" algn="l">
              <a:lnSpc>
                <a:spcPct val="150000"/>
              </a:lnSpc>
              <a:spcBef>
                <a:spcPts val="0"/>
              </a:spcBef>
              <a:spcAft>
                <a:spcPts val="0"/>
              </a:spcAft>
              <a:buClr>
                <a:schemeClr val="dk1"/>
              </a:buClr>
              <a:buFont typeface="Arial"/>
              <a:buNone/>
            </a:pPr>
            <a:r>
              <a:rPr lang="en">
                <a:solidFill>
                  <a:schemeClr val="dk1"/>
                </a:solidFill>
              </a:rPr>
              <a:t>Tailwind CSS is used to style the website in a much more interactive and at the same time in a quite simple manner.</a:t>
            </a:r>
            <a:endParaRPr>
              <a:solidFill>
                <a:schemeClr val="dk1"/>
              </a:solidFill>
            </a:endParaRPr>
          </a:p>
        </p:txBody>
      </p:sp>
      <p:pic>
        <p:nvPicPr>
          <p:cNvPr id="193" name="Google Shape;193;p4"/>
          <p:cNvPicPr preferRelativeResize="0"/>
          <p:nvPr/>
        </p:nvPicPr>
        <p:blipFill rotWithShape="1">
          <a:blip r:embed="rId3">
            <a:alphaModFix/>
          </a:blip>
          <a:srcRect b="17941" l="0" r="0" t="18050"/>
          <a:stretch/>
        </p:blipFill>
        <p:spPr>
          <a:xfrm>
            <a:off x="4905275" y="3852700"/>
            <a:ext cx="2249053" cy="601550"/>
          </a:xfrm>
          <a:prstGeom prst="rect">
            <a:avLst/>
          </a:prstGeom>
          <a:noFill/>
          <a:ln>
            <a:noFill/>
          </a:ln>
        </p:spPr>
      </p:pic>
      <p:pic>
        <p:nvPicPr>
          <p:cNvPr id="194" name="Google Shape;194;p4"/>
          <p:cNvPicPr preferRelativeResize="0"/>
          <p:nvPr/>
        </p:nvPicPr>
        <p:blipFill>
          <a:blip r:embed="rId4">
            <a:alphaModFix/>
          </a:blip>
          <a:stretch>
            <a:fillRect/>
          </a:stretch>
        </p:blipFill>
        <p:spPr>
          <a:xfrm>
            <a:off x="1727899" y="3057175"/>
            <a:ext cx="1275800" cy="376875"/>
          </a:xfrm>
          <a:prstGeom prst="rect">
            <a:avLst/>
          </a:prstGeom>
          <a:noFill/>
          <a:ln>
            <a:noFill/>
          </a:ln>
        </p:spPr>
      </p:pic>
      <p:pic>
        <p:nvPicPr>
          <p:cNvPr id="195" name="Google Shape;195;p4"/>
          <p:cNvPicPr preferRelativeResize="0"/>
          <p:nvPr/>
        </p:nvPicPr>
        <p:blipFill rotWithShape="1">
          <a:blip r:embed="rId5">
            <a:alphaModFix/>
          </a:blip>
          <a:srcRect b="26897" l="9446" r="9954" t="25345"/>
          <a:stretch/>
        </p:blipFill>
        <p:spPr>
          <a:xfrm>
            <a:off x="1618337" y="2073174"/>
            <a:ext cx="1635575" cy="484600"/>
          </a:xfrm>
          <a:prstGeom prst="rect">
            <a:avLst/>
          </a:prstGeom>
          <a:noFill/>
          <a:ln>
            <a:noFill/>
          </a:ln>
        </p:spPr>
      </p:pic>
      <p:pic>
        <p:nvPicPr>
          <p:cNvPr id="196" name="Google Shape;196;p4"/>
          <p:cNvPicPr preferRelativeResize="0"/>
          <p:nvPr/>
        </p:nvPicPr>
        <p:blipFill>
          <a:blip r:embed="rId6">
            <a:alphaModFix/>
          </a:blip>
          <a:stretch>
            <a:fillRect/>
          </a:stretch>
        </p:blipFill>
        <p:spPr>
          <a:xfrm>
            <a:off x="7584667" y="988892"/>
            <a:ext cx="777025" cy="7770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200" name="Shape 200"/>
        <p:cNvGrpSpPr/>
        <p:nvPr/>
      </p:nvGrpSpPr>
      <p:grpSpPr>
        <a:xfrm>
          <a:off x="0" y="0"/>
          <a:ext cx="0" cy="0"/>
          <a:chOff x="0" y="0"/>
          <a:chExt cx="0" cy="0"/>
        </a:xfrm>
      </p:grpSpPr>
      <p:sp>
        <p:nvSpPr>
          <p:cNvPr id="201" name="Google Shape;201;g1785dbeb65c_1_6"/>
          <p:cNvSpPr/>
          <p:nvPr/>
        </p:nvSpPr>
        <p:spPr>
          <a:xfrm>
            <a:off x="98280" y="16200"/>
            <a:ext cx="8825400" cy="601500"/>
          </a:xfrm>
          <a:prstGeom prst="rect">
            <a:avLst/>
          </a:prstGeom>
          <a:noFill/>
          <a:ln>
            <a:noFill/>
          </a:ln>
        </p:spPr>
        <p:txBody>
          <a:bodyPr anchorCtr="0" anchor="ctr" bIns="91425" lIns="0" spcFirstLastPara="1" rIns="0" wrap="square" tIns="91425">
            <a:noAutofit/>
          </a:bodyPr>
          <a:lstStyle/>
          <a:p>
            <a:pPr indent="0" lvl="0" marL="0" marR="0" rtl="0" algn="l">
              <a:lnSpc>
                <a:spcPct val="100000"/>
              </a:lnSpc>
              <a:spcBef>
                <a:spcPts val="0"/>
              </a:spcBef>
              <a:spcAft>
                <a:spcPts val="0"/>
              </a:spcAft>
              <a:buNone/>
            </a:pPr>
            <a:r>
              <a:rPr b="1" i="0" lang="en" sz="2100" u="none" cap="none" strike="noStrike">
                <a:solidFill>
                  <a:srgbClr val="FFFFFF"/>
                </a:solidFill>
                <a:latin typeface="Roboto"/>
                <a:ea typeface="Roboto"/>
                <a:cs typeface="Roboto"/>
                <a:sym typeface="Roboto"/>
              </a:rPr>
              <a:t>Modules</a:t>
            </a:r>
            <a:endParaRPr b="0" i="0" sz="2100" u="none" cap="none" strike="noStrike">
              <a:latin typeface="Arial"/>
              <a:ea typeface="Arial"/>
              <a:cs typeface="Arial"/>
              <a:sym typeface="Arial"/>
            </a:endParaRPr>
          </a:p>
        </p:txBody>
      </p:sp>
      <p:sp>
        <p:nvSpPr>
          <p:cNvPr id="202" name="Google Shape;202;g1785dbeb65c_1_6"/>
          <p:cNvSpPr/>
          <p:nvPr/>
        </p:nvSpPr>
        <p:spPr>
          <a:xfrm>
            <a:off x="630720" y="966240"/>
            <a:ext cx="8292900" cy="395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g1785dbeb65c_1_6"/>
          <p:cNvSpPr/>
          <p:nvPr/>
        </p:nvSpPr>
        <p:spPr>
          <a:xfrm>
            <a:off x="765400" y="922325"/>
            <a:ext cx="7783500" cy="35475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None/>
            </a:pPr>
            <a:r>
              <a:rPr lang="en" sz="1800"/>
              <a:t>HOME PAGE</a:t>
            </a:r>
            <a:endParaRPr sz="1800"/>
          </a:p>
          <a:p>
            <a:pPr indent="0" lvl="0" marL="0" marR="0" rtl="0" algn="ctr">
              <a:lnSpc>
                <a:spcPct val="100000"/>
              </a:lnSpc>
              <a:spcBef>
                <a:spcPts val="0"/>
              </a:spcBef>
              <a:spcAft>
                <a:spcPts val="0"/>
              </a:spcAft>
              <a:buNone/>
            </a:pPr>
            <a:r>
              <a:t/>
            </a:r>
            <a:endParaRPr sz="1800"/>
          </a:p>
          <a:p>
            <a:pPr indent="0" lvl="0" marL="0" marR="0" rtl="0" algn="l">
              <a:lnSpc>
                <a:spcPct val="100000"/>
              </a:lnSpc>
              <a:spcBef>
                <a:spcPts val="0"/>
              </a:spcBef>
              <a:spcAft>
                <a:spcPts val="0"/>
              </a:spcAft>
              <a:buNone/>
            </a:pPr>
            <a:r>
              <a:t/>
            </a:r>
            <a:endParaRPr/>
          </a:p>
          <a:p>
            <a:pPr indent="-323850" lvl="0" marL="457200" marR="0" rtl="0" algn="l">
              <a:lnSpc>
                <a:spcPct val="100000"/>
              </a:lnSpc>
              <a:spcBef>
                <a:spcPts val="0"/>
              </a:spcBef>
              <a:spcAft>
                <a:spcPts val="0"/>
              </a:spcAft>
              <a:buSzPts val="1500"/>
              <a:buChar char="●"/>
            </a:pPr>
            <a:r>
              <a:rPr lang="en" sz="1500"/>
              <a:t>On the click of the home icon,home icon is displayed which allows the user to select the country of their choice from the dropdown menu in list form.</a:t>
            </a:r>
            <a:endParaRPr sz="1500"/>
          </a:p>
          <a:p>
            <a:pPr indent="0" lvl="0" marL="457200" marR="0" rtl="0" algn="l">
              <a:lnSpc>
                <a:spcPct val="100000"/>
              </a:lnSpc>
              <a:spcBef>
                <a:spcPts val="0"/>
              </a:spcBef>
              <a:spcAft>
                <a:spcPts val="0"/>
              </a:spcAft>
              <a:buNone/>
            </a:pPr>
            <a:r>
              <a:t/>
            </a:r>
            <a:endParaRPr sz="1500"/>
          </a:p>
          <a:p>
            <a:pPr indent="-323850" lvl="0" marL="457200" marR="0" rtl="0" algn="l">
              <a:lnSpc>
                <a:spcPct val="100000"/>
              </a:lnSpc>
              <a:spcBef>
                <a:spcPts val="0"/>
              </a:spcBef>
              <a:spcAft>
                <a:spcPts val="0"/>
              </a:spcAft>
              <a:buSzPts val="1500"/>
              <a:buChar char="●"/>
            </a:pPr>
            <a:r>
              <a:rPr lang="en" sz="1500"/>
              <a:t>In the Navbar, categories of news are provided to the user to make it easier and quick to search for their news of interest.</a:t>
            </a:r>
            <a:endParaRPr sz="1500"/>
          </a:p>
          <a:p>
            <a:pPr indent="0" lvl="0" marL="457200" marR="0" rtl="0" algn="l">
              <a:lnSpc>
                <a:spcPct val="100000"/>
              </a:lnSpc>
              <a:spcBef>
                <a:spcPts val="0"/>
              </a:spcBef>
              <a:spcAft>
                <a:spcPts val="0"/>
              </a:spcAft>
              <a:buNone/>
            </a:pPr>
            <a:r>
              <a:t/>
            </a:r>
            <a:endParaRPr sz="1500"/>
          </a:p>
          <a:p>
            <a:pPr indent="-323850" lvl="0" marL="457200" marR="0" rtl="0" algn="l">
              <a:lnSpc>
                <a:spcPct val="100000"/>
              </a:lnSpc>
              <a:spcBef>
                <a:spcPts val="0"/>
              </a:spcBef>
              <a:spcAft>
                <a:spcPts val="0"/>
              </a:spcAft>
              <a:buSzPts val="1500"/>
              <a:buChar char="●"/>
            </a:pPr>
            <a:r>
              <a:rPr lang="en" sz="1500"/>
              <a:t>On clicking the button Display News Feed, it is directed to the page containing latest news related to the selected country and displays it.</a:t>
            </a:r>
            <a:endParaRPr sz="1500"/>
          </a:p>
          <a:p>
            <a:pPr indent="0" lvl="0" marL="0" marR="0" rtl="0" algn="l">
              <a:lnSpc>
                <a:spcPct val="100000"/>
              </a:lnSpc>
              <a:spcBef>
                <a:spcPts val="0"/>
              </a:spcBef>
              <a:spcAft>
                <a:spcPts val="0"/>
              </a:spcAft>
              <a:buNone/>
            </a:pPr>
            <a:r>
              <a:t/>
            </a:r>
            <a:endParaRPr sz="15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207" name="Shape 207"/>
        <p:cNvGrpSpPr/>
        <p:nvPr/>
      </p:nvGrpSpPr>
      <p:grpSpPr>
        <a:xfrm>
          <a:off x="0" y="0"/>
          <a:ext cx="0" cy="0"/>
          <a:chOff x="0" y="0"/>
          <a:chExt cx="0" cy="0"/>
        </a:xfrm>
      </p:grpSpPr>
      <p:sp>
        <p:nvSpPr>
          <p:cNvPr id="208" name="Google Shape;208;p5"/>
          <p:cNvSpPr/>
          <p:nvPr/>
        </p:nvSpPr>
        <p:spPr>
          <a:xfrm>
            <a:off x="98280" y="16200"/>
            <a:ext cx="8825400" cy="601560"/>
          </a:xfrm>
          <a:prstGeom prst="rect">
            <a:avLst/>
          </a:prstGeom>
          <a:noFill/>
          <a:ln>
            <a:noFill/>
          </a:ln>
        </p:spPr>
        <p:txBody>
          <a:bodyPr anchorCtr="0" anchor="ctr" bIns="91425" lIns="0" spcFirstLastPara="1" rIns="0" wrap="square" tIns="91425">
            <a:normAutofit/>
          </a:bodyPr>
          <a:lstStyle/>
          <a:p>
            <a:pPr indent="0" lvl="0" marL="0" marR="0" rtl="0" algn="l">
              <a:lnSpc>
                <a:spcPct val="100000"/>
              </a:lnSpc>
              <a:spcBef>
                <a:spcPts val="0"/>
              </a:spcBef>
              <a:spcAft>
                <a:spcPts val="0"/>
              </a:spcAft>
              <a:buNone/>
            </a:pPr>
            <a:r>
              <a:rPr b="1" i="0" lang="en" sz="2100" u="none" cap="none" strike="noStrike">
                <a:solidFill>
                  <a:srgbClr val="FFFFFF"/>
                </a:solidFill>
                <a:latin typeface="Roboto"/>
                <a:ea typeface="Roboto"/>
                <a:cs typeface="Roboto"/>
                <a:sym typeface="Roboto"/>
              </a:rPr>
              <a:t>Modules</a:t>
            </a:r>
            <a:endParaRPr b="0" i="0" sz="2100" u="none" cap="none" strike="noStrike">
              <a:latin typeface="Arial"/>
              <a:ea typeface="Arial"/>
              <a:cs typeface="Arial"/>
              <a:sym typeface="Arial"/>
            </a:endParaRPr>
          </a:p>
        </p:txBody>
      </p:sp>
      <p:sp>
        <p:nvSpPr>
          <p:cNvPr id="209" name="Google Shape;209;p5"/>
          <p:cNvSpPr/>
          <p:nvPr/>
        </p:nvSpPr>
        <p:spPr>
          <a:xfrm>
            <a:off x="630720" y="966240"/>
            <a:ext cx="8292960" cy="395244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5"/>
          <p:cNvSpPr/>
          <p:nvPr/>
        </p:nvSpPr>
        <p:spPr>
          <a:xfrm>
            <a:off x="765400" y="922325"/>
            <a:ext cx="5541300" cy="24147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t/>
            </a:r>
            <a:endParaRPr b="0" i="0" sz="1800" u="none" cap="none" strike="noStrike">
              <a:latin typeface="Arial"/>
              <a:ea typeface="Arial"/>
              <a:cs typeface="Arial"/>
              <a:sym typeface="Arial"/>
            </a:endParaRPr>
          </a:p>
        </p:txBody>
      </p:sp>
      <p:pic>
        <p:nvPicPr>
          <p:cNvPr id="211" name="Google Shape;211;p5"/>
          <p:cNvPicPr preferRelativeResize="0"/>
          <p:nvPr/>
        </p:nvPicPr>
        <p:blipFill>
          <a:blip r:embed="rId3">
            <a:alphaModFix/>
          </a:blip>
          <a:stretch>
            <a:fillRect/>
          </a:stretch>
        </p:blipFill>
        <p:spPr>
          <a:xfrm>
            <a:off x="-76200" y="-152400"/>
            <a:ext cx="9144000"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215" name="Shape 215"/>
        <p:cNvGrpSpPr/>
        <p:nvPr/>
      </p:nvGrpSpPr>
      <p:grpSpPr>
        <a:xfrm>
          <a:off x="0" y="0"/>
          <a:ext cx="0" cy="0"/>
          <a:chOff x="0" y="0"/>
          <a:chExt cx="0" cy="0"/>
        </a:xfrm>
      </p:grpSpPr>
      <p:sp>
        <p:nvSpPr>
          <p:cNvPr id="216" name="Google Shape;216;g1785dbeb65c_1_18"/>
          <p:cNvSpPr/>
          <p:nvPr/>
        </p:nvSpPr>
        <p:spPr>
          <a:xfrm>
            <a:off x="98280" y="16200"/>
            <a:ext cx="8825400" cy="601500"/>
          </a:xfrm>
          <a:prstGeom prst="rect">
            <a:avLst/>
          </a:prstGeom>
          <a:noFill/>
          <a:ln>
            <a:noFill/>
          </a:ln>
        </p:spPr>
        <p:txBody>
          <a:bodyPr anchorCtr="0" anchor="ctr" bIns="91425" lIns="0" spcFirstLastPara="1" rIns="0" wrap="square" tIns="91425">
            <a:noAutofit/>
          </a:bodyPr>
          <a:lstStyle/>
          <a:p>
            <a:pPr indent="0" lvl="0" marL="0" marR="0" rtl="0" algn="l">
              <a:lnSpc>
                <a:spcPct val="100000"/>
              </a:lnSpc>
              <a:spcBef>
                <a:spcPts val="0"/>
              </a:spcBef>
              <a:spcAft>
                <a:spcPts val="0"/>
              </a:spcAft>
              <a:buNone/>
            </a:pPr>
            <a:r>
              <a:rPr b="1" i="0" lang="en" sz="2100" u="none" cap="none" strike="noStrike">
                <a:solidFill>
                  <a:srgbClr val="FFFFFF"/>
                </a:solidFill>
                <a:latin typeface="Roboto"/>
                <a:ea typeface="Roboto"/>
                <a:cs typeface="Roboto"/>
                <a:sym typeface="Roboto"/>
              </a:rPr>
              <a:t>Modules</a:t>
            </a:r>
            <a:endParaRPr b="0" i="0" sz="2100" u="none" cap="none" strike="noStrike">
              <a:latin typeface="Arial"/>
              <a:ea typeface="Arial"/>
              <a:cs typeface="Arial"/>
              <a:sym typeface="Arial"/>
            </a:endParaRPr>
          </a:p>
        </p:txBody>
      </p:sp>
      <p:sp>
        <p:nvSpPr>
          <p:cNvPr id="217" name="Google Shape;217;g1785dbeb65c_1_18"/>
          <p:cNvSpPr/>
          <p:nvPr/>
        </p:nvSpPr>
        <p:spPr>
          <a:xfrm>
            <a:off x="451470" y="795440"/>
            <a:ext cx="8292900" cy="395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g1785dbeb65c_1_18"/>
          <p:cNvSpPr/>
          <p:nvPr/>
        </p:nvSpPr>
        <p:spPr>
          <a:xfrm>
            <a:off x="630725" y="1062975"/>
            <a:ext cx="7934400" cy="24147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lang="en" sz="1800"/>
              <a:t>NEWS PAGE ACCORDING TO THE COUNTRY SELECTED (INDIA)</a:t>
            </a:r>
            <a:endParaRPr sz="1800"/>
          </a:p>
          <a:p>
            <a:pPr indent="0" lvl="0" marL="457200" marR="0" rtl="0" algn="l">
              <a:lnSpc>
                <a:spcPct val="100000"/>
              </a:lnSpc>
              <a:spcBef>
                <a:spcPts val="0"/>
              </a:spcBef>
              <a:spcAft>
                <a:spcPts val="0"/>
              </a:spcAft>
              <a:buNone/>
            </a:pPr>
            <a:r>
              <a:t/>
            </a:r>
            <a:endParaRPr sz="1500"/>
          </a:p>
          <a:p>
            <a:pPr indent="-323850" lvl="0" marL="457200" marR="0" rtl="0" algn="l">
              <a:lnSpc>
                <a:spcPct val="100000"/>
              </a:lnSpc>
              <a:spcBef>
                <a:spcPts val="0"/>
              </a:spcBef>
              <a:spcAft>
                <a:spcPts val="0"/>
              </a:spcAft>
              <a:buSzPts val="1500"/>
              <a:buChar char="●"/>
            </a:pPr>
            <a:r>
              <a:rPr lang="en" sz="1500"/>
              <a:t>The news about the desired country chosen by the user is fetched from the NEWS API.</a:t>
            </a:r>
            <a:endParaRPr sz="1500"/>
          </a:p>
          <a:p>
            <a:pPr indent="0" lvl="0" marL="457200" marR="0" rtl="0" algn="l">
              <a:lnSpc>
                <a:spcPct val="100000"/>
              </a:lnSpc>
              <a:spcBef>
                <a:spcPts val="0"/>
              </a:spcBef>
              <a:spcAft>
                <a:spcPts val="0"/>
              </a:spcAft>
              <a:buNone/>
            </a:pPr>
            <a:r>
              <a:t/>
            </a:r>
            <a:endParaRPr sz="1500"/>
          </a:p>
          <a:p>
            <a:pPr indent="-323850" lvl="0" marL="457200" marR="0" rtl="0" algn="l">
              <a:lnSpc>
                <a:spcPct val="100000"/>
              </a:lnSpc>
              <a:spcBef>
                <a:spcPts val="0"/>
              </a:spcBef>
              <a:spcAft>
                <a:spcPts val="0"/>
              </a:spcAft>
              <a:buClr>
                <a:schemeClr val="dk1"/>
              </a:buClr>
              <a:buSzPts val="1500"/>
              <a:buChar char="●"/>
            </a:pPr>
            <a:r>
              <a:rPr lang="en" sz="1500">
                <a:solidFill>
                  <a:schemeClr val="dk1"/>
                </a:solidFill>
              </a:rPr>
              <a:t>In code [param].js is used to exhibit dynamic routing, where the country is passed as prop.</a:t>
            </a:r>
            <a:endParaRPr sz="1500"/>
          </a:p>
        </p:txBody>
      </p:sp>
      <p:pic>
        <p:nvPicPr>
          <p:cNvPr id="219" name="Google Shape;219;g1785dbeb65c_1_18"/>
          <p:cNvPicPr preferRelativeResize="0"/>
          <p:nvPr/>
        </p:nvPicPr>
        <p:blipFill>
          <a:blip r:embed="rId3">
            <a:alphaModFix/>
          </a:blip>
          <a:stretch>
            <a:fillRect/>
          </a:stretch>
        </p:blipFill>
        <p:spPr>
          <a:xfrm>
            <a:off x="5452450" y="2963475"/>
            <a:ext cx="2015663" cy="1864825"/>
          </a:xfrm>
          <a:prstGeom prst="rect">
            <a:avLst/>
          </a:prstGeom>
          <a:noFill/>
          <a:ln>
            <a:noFill/>
          </a:ln>
        </p:spPr>
      </p:pic>
      <p:pic>
        <p:nvPicPr>
          <p:cNvPr id="220" name="Google Shape;220;g1785dbeb65c_1_18"/>
          <p:cNvPicPr preferRelativeResize="0"/>
          <p:nvPr/>
        </p:nvPicPr>
        <p:blipFill>
          <a:blip r:embed="rId4">
            <a:alphaModFix/>
          </a:blip>
          <a:stretch>
            <a:fillRect/>
          </a:stretch>
        </p:blipFill>
        <p:spPr>
          <a:xfrm>
            <a:off x="1099625" y="2883125"/>
            <a:ext cx="3842952" cy="21616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224" name="Shape 224"/>
        <p:cNvGrpSpPr/>
        <p:nvPr/>
      </p:nvGrpSpPr>
      <p:grpSpPr>
        <a:xfrm>
          <a:off x="0" y="0"/>
          <a:ext cx="0" cy="0"/>
          <a:chOff x="0" y="0"/>
          <a:chExt cx="0" cy="0"/>
        </a:xfrm>
      </p:grpSpPr>
      <p:sp>
        <p:nvSpPr>
          <p:cNvPr id="225" name="Google Shape;225;g1785dbeb65c_1_12"/>
          <p:cNvSpPr/>
          <p:nvPr/>
        </p:nvSpPr>
        <p:spPr>
          <a:xfrm>
            <a:off x="98280" y="16200"/>
            <a:ext cx="8825400" cy="601500"/>
          </a:xfrm>
          <a:prstGeom prst="rect">
            <a:avLst/>
          </a:prstGeom>
          <a:noFill/>
          <a:ln>
            <a:noFill/>
          </a:ln>
        </p:spPr>
        <p:txBody>
          <a:bodyPr anchorCtr="0" anchor="ctr" bIns="91425" lIns="0" spcFirstLastPara="1" rIns="0" wrap="square" tIns="91425">
            <a:noAutofit/>
          </a:bodyPr>
          <a:lstStyle/>
          <a:p>
            <a:pPr indent="0" lvl="0" marL="0" marR="0" rtl="0" algn="l">
              <a:lnSpc>
                <a:spcPct val="100000"/>
              </a:lnSpc>
              <a:spcBef>
                <a:spcPts val="0"/>
              </a:spcBef>
              <a:spcAft>
                <a:spcPts val="0"/>
              </a:spcAft>
              <a:buNone/>
            </a:pPr>
            <a:r>
              <a:rPr b="1" i="0" lang="en" sz="2100" u="none" cap="none" strike="noStrike">
                <a:solidFill>
                  <a:srgbClr val="FFFFFF"/>
                </a:solidFill>
                <a:latin typeface="Roboto"/>
                <a:ea typeface="Roboto"/>
                <a:cs typeface="Roboto"/>
                <a:sym typeface="Roboto"/>
              </a:rPr>
              <a:t>Modules</a:t>
            </a:r>
            <a:endParaRPr b="0" i="0" sz="2100" u="none" cap="none" strike="noStrike">
              <a:latin typeface="Arial"/>
              <a:ea typeface="Arial"/>
              <a:cs typeface="Arial"/>
              <a:sym typeface="Arial"/>
            </a:endParaRPr>
          </a:p>
        </p:txBody>
      </p:sp>
      <p:sp>
        <p:nvSpPr>
          <p:cNvPr id="226" name="Google Shape;226;g1785dbeb65c_1_12"/>
          <p:cNvSpPr/>
          <p:nvPr/>
        </p:nvSpPr>
        <p:spPr>
          <a:xfrm>
            <a:off x="630720" y="966240"/>
            <a:ext cx="8292900" cy="395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g1785dbeb65c_1_12"/>
          <p:cNvSpPr/>
          <p:nvPr/>
        </p:nvSpPr>
        <p:spPr>
          <a:xfrm>
            <a:off x="765400" y="922325"/>
            <a:ext cx="5541300" cy="24147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t/>
            </a:r>
            <a:endParaRPr b="0" i="0" sz="1800" u="none" cap="none" strike="noStrike">
              <a:latin typeface="Arial"/>
              <a:ea typeface="Arial"/>
              <a:cs typeface="Arial"/>
              <a:sym typeface="Arial"/>
            </a:endParaRPr>
          </a:p>
        </p:txBody>
      </p:sp>
      <p:pic>
        <p:nvPicPr>
          <p:cNvPr id="228" name="Google Shape;228;g1785dbeb65c_1_12"/>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77BD"/>
        </a:solidFill>
      </p:bgPr>
    </p:bg>
    <p:spTree>
      <p:nvGrpSpPr>
        <p:cNvPr id="232" name="Shape 232"/>
        <p:cNvGrpSpPr/>
        <p:nvPr/>
      </p:nvGrpSpPr>
      <p:grpSpPr>
        <a:xfrm>
          <a:off x="0" y="0"/>
          <a:ext cx="0" cy="0"/>
          <a:chOff x="0" y="0"/>
          <a:chExt cx="0" cy="0"/>
        </a:xfrm>
      </p:grpSpPr>
      <p:sp>
        <p:nvSpPr>
          <p:cNvPr id="233" name="Google Shape;233;g1785dbeb65c_1_38"/>
          <p:cNvSpPr/>
          <p:nvPr/>
        </p:nvSpPr>
        <p:spPr>
          <a:xfrm>
            <a:off x="98280" y="16200"/>
            <a:ext cx="8825400" cy="601500"/>
          </a:xfrm>
          <a:prstGeom prst="rect">
            <a:avLst/>
          </a:prstGeom>
          <a:noFill/>
          <a:ln>
            <a:noFill/>
          </a:ln>
        </p:spPr>
        <p:txBody>
          <a:bodyPr anchorCtr="0" anchor="ctr" bIns="91425" lIns="0" spcFirstLastPara="1" rIns="0" wrap="square" tIns="91425">
            <a:noAutofit/>
          </a:bodyPr>
          <a:lstStyle/>
          <a:p>
            <a:pPr indent="0" lvl="0" marL="0" marR="0" rtl="0" algn="l">
              <a:lnSpc>
                <a:spcPct val="100000"/>
              </a:lnSpc>
              <a:spcBef>
                <a:spcPts val="0"/>
              </a:spcBef>
              <a:spcAft>
                <a:spcPts val="0"/>
              </a:spcAft>
              <a:buNone/>
            </a:pPr>
            <a:r>
              <a:rPr b="1" i="0" lang="en" sz="2100" u="none" cap="none" strike="noStrike">
                <a:solidFill>
                  <a:srgbClr val="FFFFFF"/>
                </a:solidFill>
                <a:latin typeface="Roboto"/>
                <a:ea typeface="Roboto"/>
                <a:cs typeface="Roboto"/>
                <a:sym typeface="Roboto"/>
              </a:rPr>
              <a:t>Modules</a:t>
            </a:r>
            <a:endParaRPr b="0" i="0" sz="2100" u="none" cap="none" strike="noStrike">
              <a:latin typeface="Arial"/>
              <a:ea typeface="Arial"/>
              <a:cs typeface="Arial"/>
              <a:sym typeface="Arial"/>
            </a:endParaRPr>
          </a:p>
        </p:txBody>
      </p:sp>
      <p:sp>
        <p:nvSpPr>
          <p:cNvPr id="234" name="Google Shape;234;g1785dbeb65c_1_38"/>
          <p:cNvSpPr/>
          <p:nvPr/>
        </p:nvSpPr>
        <p:spPr>
          <a:xfrm>
            <a:off x="630720" y="966240"/>
            <a:ext cx="8292900" cy="395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g1785dbeb65c_1_38"/>
          <p:cNvSpPr/>
          <p:nvPr/>
        </p:nvSpPr>
        <p:spPr>
          <a:xfrm>
            <a:off x="492900" y="966250"/>
            <a:ext cx="8247000" cy="2479500"/>
          </a:xfrm>
          <a:prstGeom prst="rect">
            <a:avLst/>
          </a:prstGeom>
          <a:noFill/>
          <a:ln>
            <a:noFill/>
          </a:ln>
        </p:spPr>
        <p:txBody>
          <a:bodyPr anchorCtr="0" anchor="t" bIns="45000" lIns="90000" spcFirstLastPara="1" rIns="90000" wrap="square" tIns="45000">
            <a:noAutofit/>
          </a:bodyPr>
          <a:lstStyle/>
          <a:p>
            <a:pPr indent="0" lvl="0" marL="0" rtl="0" algn="l">
              <a:spcBef>
                <a:spcPts val="0"/>
              </a:spcBef>
              <a:spcAft>
                <a:spcPts val="0"/>
              </a:spcAft>
              <a:buNone/>
            </a:pPr>
            <a:r>
              <a:rPr lang="en" sz="1800">
                <a:solidFill>
                  <a:schemeClr val="dk1"/>
                </a:solidFill>
              </a:rPr>
              <a:t>NEWS PAGE ACCORDING TO THE CATEGORY OF NEWS SELECTED</a:t>
            </a:r>
            <a:endParaRPr sz="1800">
              <a:solidFill>
                <a:schemeClr val="dk1"/>
              </a:solidFill>
            </a:endParaRPr>
          </a:p>
          <a:p>
            <a:pPr indent="0" lvl="0" marL="0" rtl="0" algn="l">
              <a:lnSpc>
                <a:spcPct val="115000"/>
              </a:lnSpc>
              <a:spcBef>
                <a:spcPts val="0"/>
              </a:spcBef>
              <a:spcAft>
                <a:spcPts val="0"/>
              </a:spcAft>
              <a:buNone/>
            </a:pPr>
            <a:r>
              <a:t/>
            </a:r>
            <a:endParaRPr sz="1800">
              <a:solidFill>
                <a:schemeClr val="dk1"/>
              </a:solidFill>
            </a:endParaRPr>
          </a:p>
          <a:p>
            <a:pPr indent="-323850" lvl="0" marL="457200" rtl="0" algn="l">
              <a:lnSpc>
                <a:spcPct val="115000"/>
              </a:lnSpc>
              <a:spcBef>
                <a:spcPts val="0"/>
              </a:spcBef>
              <a:spcAft>
                <a:spcPts val="0"/>
              </a:spcAft>
              <a:buClr>
                <a:schemeClr val="dk1"/>
              </a:buClr>
              <a:buSzPts val="1500"/>
              <a:buChar char="●"/>
            </a:pPr>
            <a:r>
              <a:rPr lang="en" sz="1500">
                <a:solidFill>
                  <a:schemeClr val="dk1"/>
                </a:solidFill>
              </a:rPr>
              <a:t>When user selects their category of interest in the news website, the getServerSideProps is used to fetch the appropriate response i.e the news from the API and displays it to the user. The Server side rendering property of Next.js is utilised here.</a:t>
            </a:r>
            <a:endParaRPr sz="1500">
              <a:solidFill>
                <a:schemeClr val="dk1"/>
              </a:solidFill>
            </a:endParaRPr>
          </a:p>
          <a:p>
            <a:pPr indent="0" lvl="0" marL="457200" rtl="0" algn="l">
              <a:lnSpc>
                <a:spcPct val="115000"/>
              </a:lnSpc>
              <a:spcBef>
                <a:spcPts val="0"/>
              </a:spcBef>
              <a:spcAft>
                <a:spcPts val="0"/>
              </a:spcAft>
              <a:buNone/>
            </a:pPr>
            <a:r>
              <a:t/>
            </a:r>
            <a:endParaRPr sz="1500">
              <a:solidFill>
                <a:schemeClr val="dk1"/>
              </a:solidFill>
            </a:endParaRPr>
          </a:p>
          <a:p>
            <a:pPr indent="-323850" lvl="0" marL="457200" rtl="0" algn="l">
              <a:lnSpc>
                <a:spcPct val="115000"/>
              </a:lnSpc>
              <a:spcBef>
                <a:spcPts val="0"/>
              </a:spcBef>
              <a:spcAft>
                <a:spcPts val="0"/>
              </a:spcAft>
              <a:buClr>
                <a:schemeClr val="dk1"/>
              </a:buClr>
              <a:buSzPts val="1500"/>
              <a:buChar char="●"/>
            </a:pPr>
            <a:r>
              <a:rPr lang="en" sz="1500">
                <a:solidFill>
                  <a:schemeClr val="dk1"/>
                </a:solidFill>
              </a:rPr>
              <a:t>In code [category].js is used to achieve dynamic routing, a special feature of Next.js.</a:t>
            </a:r>
            <a:endParaRPr sz="1500">
              <a:solidFill>
                <a:schemeClr val="dk1"/>
              </a:solidFill>
            </a:endParaRPr>
          </a:p>
        </p:txBody>
      </p:sp>
      <p:pic>
        <p:nvPicPr>
          <p:cNvPr id="236" name="Google Shape;236;g1785dbeb65c_1_38"/>
          <p:cNvPicPr preferRelativeResize="0"/>
          <p:nvPr/>
        </p:nvPicPr>
        <p:blipFill>
          <a:blip r:embed="rId3">
            <a:alphaModFix/>
          </a:blip>
          <a:stretch>
            <a:fillRect/>
          </a:stretch>
        </p:blipFill>
        <p:spPr>
          <a:xfrm>
            <a:off x="4378090" y="2959750"/>
            <a:ext cx="3783375" cy="2183750"/>
          </a:xfrm>
          <a:prstGeom prst="rect">
            <a:avLst/>
          </a:prstGeom>
          <a:noFill/>
          <a:ln>
            <a:noFill/>
          </a:ln>
        </p:spPr>
      </p:pic>
      <p:pic>
        <p:nvPicPr>
          <p:cNvPr id="237" name="Google Shape;237;g1785dbeb65c_1_38"/>
          <p:cNvPicPr preferRelativeResize="0"/>
          <p:nvPr/>
        </p:nvPicPr>
        <p:blipFill>
          <a:blip r:embed="rId4">
            <a:alphaModFix/>
          </a:blip>
          <a:stretch>
            <a:fillRect/>
          </a:stretch>
        </p:blipFill>
        <p:spPr>
          <a:xfrm>
            <a:off x="1301900" y="3053925"/>
            <a:ext cx="2015663" cy="18648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24242"/>
      </a:dk2>
      <a:lt2>
        <a:srgbClr val="737373"/>
      </a:lt2>
      <a:accent1>
        <a:srgbClr val="0277BD"/>
      </a:accent1>
      <a:accent2>
        <a:srgbClr val="0F9D58"/>
      </a:accent2>
      <a:accent3>
        <a:srgbClr val="DB4437"/>
      </a:accent3>
      <a:accent4>
        <a:srgbClr val="FAFAFA"/>
      </a:accent4>
      <a:accent5>
        <a:srgbClr val="1A237E"/>
      </a:accent5>
      <a:accent6>
        <a:srgbClr val="F4B400"/>
      </a:accent6>
      <a:hlink>
        <a:srgbClr val="1A237E"/>
      </a:hlink>
      <a:folHlink>
        <a:srgbClr val="1A23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24242"/>
      </a:dk2>
      <a:lt2>
        <a:srgbClr val="737373"/>
      </a:lt2>
      <a:accent1>
        <a:srgbClr val="0277BD"/>
      </a:accent1>
      <a:accent2>
        <a:srgbClr val="0F9D58"/>
      </a:accent2>
      <a:accent3>
        <a:srgbClr val="DB4437"/>
      </a:accent3>
      <a:accent4>
        <a:srgbClr val="FAFAFA"/>
      </a:accent4>
      <a:accent5>
        <a:srgbClr val="1A237E"/>
      </a:accent5>
      <a:accent6>
        <a:srgbClr val="F4B400"/>
      </a:accent6>
      <a:hlink>
        <a:srgbClr val="1A237E"/>
      </a:hlink>
      <a:folHlink>
        <a:srgbClr val="1A23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24242"/>
      </a:dk2>
      <a:lt2>
        <a:srgbClr val="737373"/>
      </a:lt2>
      <a:accent1>
        <a:srgbClr val="0277BD"/>
      </a:accent1>
      <a:accent2>
        <a:srgbClr val="0F9D58"/>
      </a:accent2>
      <a:accent3>
        <a:srgbClr val="DB4437"/>
      </a:accent3>
      <a:accent4>
        <a:srgbClr val="FAFAFA"/>
      </a:accent4>
      <a:accent5>
        <a:srgbClr val="1A237E"/>
      </a:accent5>
      <a:accent6>
        <a:srgbClr val="F4B400"/>
      </a:accent6>
      <a:hlink>
        <a:srgbClr val="1A237E"/>
      </a:hlink>
      <a:folHlink>
        <a:srgbClr val="1A23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madhumitha</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13</vt:i4>
  </property>
  <property fmtid="{D5CDD505-2E9C-101B-9397-08002B2CF9AE}" pid="8" name="PresentationFormat">
    <vt:lpwstr>On-screen Show (16:9)</vt:lpwstr>
  </property>
  <property fmtid="{D5CDD505-2E9C-101B-9397-08002B2CF9AE}" pid="9" name="ScaleCrop">
    <vt:bool>false</vt:bool>
  </property>
  <property fmtid="{D5CDD505-2E9C-101B-9397-08002B2CF9AE}" pid="10" name="ShareDoc">
    <vt:bool>false</vt:bool>
  </property>
  <property fmtid="{D5CDD505-2E9C-101B-9397-08002B2CF9AE}" pid="11" name="Slides">
    <vt:i4>13</vt:i4>
  </property>
</Properties>
</file>